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7"/>
  </p:notesMasterIdLst>
  <p:sldIdLst>
    <p:sldId id="256" r:id="rId3"/>
    <p:sldId id="257" r:id="rId4"/>
    <p:sldId id="258" r:id="rId5"/>
    <p:sldId id="268" r:id="rId6"/>
    <p:sldId id="267" r:id="rId7"/>
    <p:sldId id="260" r:id="rId8"/>
    <p:sldId id="259" r:id="rId9"/>
    <p:sldId id="261" r:id="rId10"/>
    <p:sldId id="304" r:id="rId11"/>
    <p:sldId id="269" r:id="rId12"/>
    <p:sldId id="298" r:id="rId13"/>
    <p:sldId id="303" r:id="rId14"/>
    <p:sldId id="305" r:id="rId15"/>
    <p:sldId id="302" r:id="rId16"/>
    <p:sldId id="299" r:id="rId17"/>
    <p:sldId id="271" r:id="rId18"/>
    <p:sldId id="301" r:id="rId19"/>
    <p:sldId id="300" r:id="rId20"/>
    <p:sldId id="262" r:id="rId21"/>
    <p:sldId id="263" r:id="rId22"/>
    <p:sldId id="264" r:id="rId23"/>
    <p:sldId id="266" r:id="rId24"/>
    <p:sldId id="276" r:id="rId25"/>
    <p:sldId id="282" r:id="rId26"/>
  </p:sldIdLst>
  <p:sldSz cx="9144000" cy="5143500" type="screen16x9"/>
  <p:notesSz cx="6858000" cy="9144000"/>
  <p:embeddedFontLst>
    <p:embeddedFont>
      <p:font typeface="Anaheim" panose="020B0604020202020204" charset="-18"/>
      <p:regular r:id="rId28"/>
    </p:embeddedFont>
    <p:embeddedFont>
      <p:font typeface="Arimo" panose="020B0604020202020204" pitchFamily="34" charset="0"/>
      <p:regular r:id="rId29"/>
      <p:bold r:id="rId30"/>
      <p:italic r:id="rId31"/>
      <p:boldItalic r:id="rId32"/>
    </p:embeddedFont>
    <p:embeddedFont>
      <p:font typeface="Goldman" panose="020B0604020202020204" charset="-18"/>
      <p:regular r:id="rId33"/>
      <p:bold r:id="rId34"/>
    </p:embeddedFont>
    <p:embeddedFont>
      <p:font typeface="Mulish" panose="020B0604020202020204" charset="-18"/>
      <p:regular r:id="rId35"/>
      <p:bold r:id="rId36"/>
      <p:italic r:id="rId37"/>
      <p:boldItalic r:id="rId38"/>
    </p:embeddedFont>
    <p:embeddedFont>
      <p:font typeface="Nunito Light" pitchFamily="2" charset="-18"/>
      <p:regular r:id="rId39"/>
      <p: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B6A6B6-D218-437F-8BD5-18EDB8864DB0}">
  <a:tblStyle styleId="{1DB6A6B6-D218-437F-8BD5-18EDB8864D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734854-611A-4206-9237-C4F8BF9F502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44" y="2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>
          <a:extLst>
            <a:ext uri="{FF2B5EF4-FFF2-40B4-BE49-F238E27FC236}">
              <a16:creationId xmlns:a16="http://schemas.microsoft.com/office/drawing/2014/main" id="{3033DDD1-59DC-42F6-80DE-CBCC0F57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4dda1946d_6_308:notes">
            <a:extLst>
              <a:ext uri="{FF2B5EF4-FFF2-40B4-BE49-F238E27FC236}">
                <a16:creationId xmlns:a16="http://schemas.microsoft.com/office/drawing/2014/main" id="{46DC58E8-28F6-3975-D566-06421DFCE3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4dda1946d_6_308:notes">
            <a:extLst>
              <a:ext uri="{FF2B5EF4-FFF2-40B4-BE49-F238E27FC236}">
                <a16:creationId xmlns:a16="http://schemas.microsoft.com/office/drawing/2014/main" id="{A0CB1698-F468-792E-A671-E8DD80507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190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>
          <a:extLst>
            <a:ext uri="{FF2B5EF4-FFF2-40B4-BE49-F238E27FC236}">
              <a16:creationId xmlns:a16="http://schemas.microsoft.com/office/drawing/2014/main" id="{EC620FEE-5749-F73A-3AA1-BB2561021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84d99d1a72_0_242:notes">
            <a:extLst>
              <a:ext uri="{FF2B5EF4-FFF2-40B4-BE49-F238E27FC236}">
                <a16:creationId xmlns:a16="http://schemas.microsoft.com/office/drawing/2014/main" id="{1CFA0BA8-8490-B8D2-6381-8B55A4CECD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84d99d1a72_0_242:notes">
            <a:extLst>
              <a:ext uri="{FF2B5EF4-FFF2-40B4-BE49-F238E27FC236}">
                <a16:creationId xmlns:a16="http://schemas.microsoft.com/office/drawing/2014/main" id="{08A5F045-D3F0-B061-36D2-8361582FC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18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>
          <a:extLst>
            <a:ext uri="{FF2B5EF4-FFF2-40B4-BE49-F238E27FC236}">
              <a16:creationId xmlns:a16="http://schemas.microsoft.com/office/drawing/2014/main" id="{68D61CB1-FDBE-BF99-144A-E24FCC25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84d99d1a72_0_242:notes">
            <a:extLst>
              <a:ext uri="{FF2B5EF4-FFF2-40B4-BE49-F238E27FC236}">
                <a16:creationId xmlns:a16="http://schemas.microsoft.com/office/drawing/2014/main" id="{AB46CC50-1CE0-9F68-A232-ECBAED0AA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84d99d1a72_0_242:notes">
            <a:extLst>
              <a:ext uri="{FF2B5EF4-FFF2-40B4-BE49-F238E27FC236}">
                <a16:creationId xmlns:a16="http://schemas.microsoft.com/office/drawing/2014/main" id="{1EE103B7-4B64-55D4-5CD6-6197F3C54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66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>
          <a:extLst>
            <a:ext uri="{FF2B5EF4-FFF2-40B4-BE49-F238E27FC236}">
              <a16:creationId xmlns:a16="http://schemas.microsoft.com/office/drawing/2014/main" id="{E89B1330-E509-B8DA-87DF-3E5819FA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84d99d1a72_0_242:notes">
            <a:extLst>
              <a:ext uri="{FF2B5EF4-FFF2-40B4-BE49-F238E27FC236}">
                <a16:creationId xmlns:a16="http://schemas.microsoft.com/office/drawing/2014/main" id="{291514FC-8C0C-1AB3-287F-B004967FB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84d99d1a72_0_242:notes">
            <a:extLst>
              <a:ext uri="{FF2B5EF4-FFF2-40B4-BE49-F238E27FC236}">
                <a16:creationId xmlns:a16="http://schemas.microsoft.com/office/drawing/2014/main" id="{A10C2F2F-0F18-7E37-D43E-13CB7EC261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67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>
          <a:extLst>
            <a:ext uri="{FF2B5EF4-FFF2-40B4-BE49-F238E27FC236}">
              <a16:creationId xmlns:a16="http://schemas.microsoft.com/office/drawing/2014/main" id="{133949BB-B12F-31A3-3DE5-E61EFCD10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4dda1946d_6_308:notes">
            <a:extLst>
              <a:ext uri="{FF2B5EF4-FFF2-40B4-BE49-F238E27FC236}">
                <a16:creationId xmlns:a16="http://schemas.microsoft.com/office/drawing/2014/main" id="{A6F57A3D-FAC7-808C-07CF-CE20AED3E5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4dda1946d_6_308:notes">
            <a:extLst>
              <a:ext uri="{FF2B5EF4-FFF2-40B4-BE49-F238E27FC236}">
                <a16:creationId xmlns:a16="http://schemas.microsoft.com/office/drawing/2014/main" id="{D6AAC98A-DCBC-193C-17D7-6C8C44212E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652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>
          <a:extLst>
            <a:ext uri="{FF2B5EF4-FFF2-40B4-BE49-F238E27FC236}">
              <a16:creationId xmlns:a16="http://schemas.microsoft.com/office/drawing/2014/main" id="{6199C753-79D6-5F27-A43E-E9111CD64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4dda1946d_4_2701:notes">
            <a:extLst>
              <a:ext uri="{FF2B5EF4-FFF2-40B4-BE49-F238E27FC236}">
                <a16:creationId xmlns:a16="http://schemas.microsoft.com/office/drawing/2014/main" id="{EC8AE47A-EE30-222A-F8BB-EDE40EABCD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4dda1946d_4_2701:notes">
            <a:extLst>
              <a:ext uri="{FF2B5EF4-FFF2-40B4-BE49-F238E27FC236}">
                <a16:creationId xmlns:a16="http://schemas.microsoft.com/office/drawing/2014/main" id="{6FDC4D87-17DB-2A64-8549-ACA5742BE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261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>
          <a:extLst>
            <a:ext uri="{FF2B5EF4-FFF2-40B4-BE49-F238E27FC236}">
              <a16:creationId xmlns:a16="http://schemas.microsoft.com/office/drawing/2014/main" id="{4D545059-CA0A-8590-6456-6CAC10CAD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4dda1946d_6_308:notes">
            <a:extLst>
              <a:ext uri="{FF2B5EF4-FFF2-40B4-BE49-F238E27FC236}">
                <a16:creationId xmlns:a16="http://schemas.microsoft.com/office/drawing/2014/main" id="{A635BF3B-EDAC-54DD-B643-F06C65509A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4dda1946d_6_308:notes">
            <a:extLst>
              <a:ext uri="{FF2B5EF4-FFF2-40B4-BE49-F238E27FC236}">
                <a16:creationId xmlns:a16="http://schemas.microsoft.com/office/drawing/2014/main" id="{9C0531B4-0442-389E-4681-C0DB8FF21C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36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8680c38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44410814a9_2_1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44410814a9_2_1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4410814a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44410814a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>
          <a:extLst>
            <a:ext uri="{FF2B5EF4-FFF2-40B4-BE49-F238E27FC236}">
              <a16:creationId xmlns:a16="http://schemas.microsoft.com/office/drawing/2014/main" id="{815FE044-C5BB-52F0-E623-102674EA8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84d99d1a72_0_242:notes">
            <a:extLst>
              <a:ext uri="{FF2B5EF4-FFF2-40B4-BE49-F238E27FC236}">
                <a16:creationId xmlns:a16="http://schemas.microsoft.com/office/drawing/2014/main" id="{35226B7C-94F1-687A-49EE-53F67C2E9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84d99d1a72_0_242:notes">
            <a:extLst>
              <a:ext uri="{FF2B5EF4-FFF2-40B4-BE49-F238E27FC236}">
                <a16:creationId xmlns:a16="http://schemas.microsoft.com/office/drawing/2014/main" id="{B8E1E26E-89BC-6C36-58F5-C729C6938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82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84425"/>
            <a:ext cx="4528800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310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2" name="Google Shape;12;p2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13225" y="4676775"/>
            <a:ext cx="742950" cy="76200"/>
            <a:chOff x="2647950" y="4676775"/>
            <a:chExt cx="742950" cy="76200"/>
          </a:xfrm>
        </p:grpSpPr>
        <p:sp>
          <p:nvSpPr>
            <p:cNvPr id="15" name="Google Shape;15;p2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>
            <a:spLocks noGrp="1"/>
          </p:cNvSpPr>
          <p:nvPr>
            <p:ph type="title"/>
          </p:nvPr>
        </p:nvSpPr>
        <p:spPr>
          <a:xfrm>
            <a:off x="3272250" y="536095"/>
            <a:ext cx="515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2" hasCustomPrompt="1"/>
          </p:nvPr>
        </p:nvSpPr>
        <p:spPr>
          <a:xfrm>
            <a:off x="4034100" y="1352948"/>
            <a:ext cx="7818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3" hasCustomPrompt="1"/>
          </p:nvPr>
        </p:nvSpPr>
        <p:spPr>
          <a:xfrm>
            <a:off x="6887125" y="1349648"/>
            <a:ext cx="781800" cy="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4" hasCustomPrompt="1"/>
          </p:nvPr>
        </p:nvSpPr>
        <p:spPr>
          <a:xfrm>
            <a:off x="4034100" y="2465173"/>
            <a:ext cx="7818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5" hasCustomPrompt="1"/>
          </p:nvPr>
        </p:nvSpPr>
        <p:spPr>
          <a:xfrm>
            <a:off x="6887125" y="2461873"/>
            <a:ext cx="781800" cy="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6" hasCustomPrompt="1"/>
          </p:nvPr>
        </p:nvSpPr>
        <p:spPr>
          <a:xfrm>
            <a:off x="4034100" y="3577398"/>
            <a:ext cx="7818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7" hasCustomPrompt="1"/>
          </p:nvPr>
        </p:nvSpPr>
        <p:spPr>
          <a:xfrm>
            <a:off x="6887125" y="3574098"/>
            <a:ext cx="781800" cy="57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Goldman"/>
              <a:buNone/>
              <a:defRPr sz="3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3272250" y="192565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8"/>
          </p:nvPr>
        </p:nvSpPr>
        <p:spPr>
          <a:xfrm>
            <a:off x="3272250" y="30378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9"/>
          </p:nvPr>
        </p:nvSpPr>
        <p:spPr>
          <a:xfrm>
            <a:off x="3272250" y="41501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13"/>
          </p:nvPr>
        </p:nvSpPr>
        <p:spPr>
          <a:xfrm>
            <a:off x="6125275" y="192565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14"/>
          </p:nvPr>
        </p:nvSpPr>
        <p:spPr>
          <a:xfrm>
            <a:off x="6125275" y="30378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15"/>
          </p:nvPr>
        </p:nvSpPr>
        <p:spPr>
          <a:xfrm>
            <a:off x="6125275" y="41501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286" name="Google Shape;286;p13"/>
          <p:cNvGrpSpPr/>
          <p:nvPr/>
        </p:nvGrpSpPr>
        <p:grpSpPr>
          <a:xfrm flipH="1">
            <a:off x="7687825" y="298000"/>
            <a:ext cx="742950" cy="76200"/>
            <a:chOff x="2647950" y="4676775"/>
            <a:chExt cx="742950" cy="76200"/>
          </a:xfrm>
        </p:grpSpPr>
        <p:sp>
          <p:nvSpPr>
            <p:cNvPr id="287" name="Google Shape;287;p13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3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292" name="Google Shape;292;p13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>
            <a:spLocks noGrp="1"/>
          </p:cNvSpPr>
          <p:nvPr>
            <p:ph type="title"/>
          </p:nvPr>
        </p:nvSpPr>
        <p:spPr>
          <a:xfrm>
            <a:off x="4070575" y="33345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296" name="Google Shape;296;p14"/>
          <p:cNvSpPr txBox="1">
            <a:spLocks noGrp="1"/>
          </p:cNvSpPr>
          <p:nvPr>
            <p:ph type="subTitle" idx="1"/>
          </p:nvPr>
        </p:nvSpPr>
        <p:spPr>
          <a:xfrm>
            <a:off x="2560975" y="1277011"/>
            <a:ext cx="5869800" cy="20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97" name="Google Shape;297;p14"/>
          <p:cNvGrpSpPr/>
          <p:nvPr/>
        </p:nvGrpSpPr>
        <p:grpSpPr>
          <a:xfrm>
            <a:off x="7687825" y="4676775"/>
            <a:ext cx="742950" cy="76200"/>
            <a:chOff x="2647950" y="4676775"/>
            <a:chExt cx="742950" cy="76200"/>
          </a:xfrm>
        </p:grpSpPr>
        <p:sp>
          <p:nvSpPr>
            <p:cNvPr id="298" name="Google Shape;298;p14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14"/>
          <p:cNvGrpSpPr/>
          <p:nvPr/>
        </p:nvGrpSpPr>
        <p:grpSpPr>
          <a:xfrm>
            <a:off x="467875" y="298000"/>
            <a:ext cx="241500" cy="241500"/>
            <a:chOff x="-1752450" y="4362450"/>
            <a:chExt cx="241500" cy="241500"/>
          </a:xfrm>
        </p:grpSpPr>
        <p:sp>
          <p:nvSpPr>
            <p:cNvPr id="303" name="Google Shape;303;p14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366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1"/>
          </p:nvPr>
        </p:nvSpPr>
        <p:spPr>
          <a:xfrm>
            <a:off x="713225" y="1686100"/>
            <a:ext cx="3636600" cy="23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6711325" y="4156379"/>
            <a:ext cx="2346825" cy="1066725"/>
          </a:xfrm>
          <a:custGeom>
            <a:avLst/>
            <a:gdLst/>
            <a:ahLst/>
            <a:cxnLst/>
            <a:rect l="l" t="t" r="r" b="b"/>
            <a:pathLst>
              <a:path w="93873" h="42669" extrusionOk="0">
                <a:moveTo>
                  <a:pt x="0" y="40952"/>
                </a:moveTo>
                <a:cubicBezTo>
                  <a:pt x="0" y="31778"/>
                  <a:pt x="1525" y="21108"/>
                  <a:pt x="8013" y="14622"/>
                </a:cubicBezTo>
                <a:cubicBezTo>
                  <a:pt x="18300" y="4337"/>
                  <a:pt x="35320" y="3448"/>
                  <a:pt x="49798" y="2029"/>
                </a:cubicBezTo>
                <a:cubicBezTo>
                  <a:pt x="56840" y="1339"/>
                  <a:pt x="64113" y="-1118"/>
                  <a:pt x="70977" y="598"/>
                </a:cubicBezTo>
                <a:cubicBezTo>
                  <a:pt x="86466" y="4471"/>
                  <a:pt x="93873" y="26703"/>
                  <a:pt x="93873" y="4266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Google Shape;342;p17"/>
          <p:cNvSpPr/>
          <p:nvPr/>
        </p:nvSpPr>
        <p:spPr>
          <a:xfrm>
            <a:off x="7222778" y="-78700"/>
            <a:ext cx="1999925" cy="1674250"/>
          </a:xfrm>
          <a:custGeom>
            <a:avLst/>
            <a:gdLst/>
            <a:ahLst/>
            <a:cxnLst/>
            <a:rect l="l" t="t" r="r" b="b"/>
            <a:pathLst>
              <a:path w="79997" h="66970" extrusionOk="0">
                <a:moveTo>
                  <a:pt x="5586" y="0"/>
                </a:moveTo>
                <a:cubicBezTo>
                  <a:pt x="3346" y="8002"/>
                  <a:pt x="-444" y="16039"/>
                  <a:pt x="148" y="24327"/>
                </a:cubicBezTo>
                <a:cubicBezTo>
                  <a:pt x="1192" y="38951"/>
                  <a:pt x="12802" y="52777"/>
                  <a:pt x="25334" y="60387"/>
                </a:cubicBezTo>
                <a:cubicBezTo>
                  <a:pt x="33330" y="65243"/>
                  <a:pt x="43460" y="66457"/>
                  <a:pt x="52808" y="66111"/>
                </a:cubicBezTo>
                <a:cubicBezTo>
                  <a:pt x="61869" y="65776"/>
                  <a:pt x="73585" y="60558"/>
                  <a:pt x="79997" y="6697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343" name="Google Shape;343;p17"/>
          <p:cNvCxnSpPr/>
          <p:nvPr/>
        </p:nvCxnSpPr>
        <p:spPr>
          <a:xfrm rot="10800000" flipH="1">
            <a:off x="-292000" y="-82425"/>
            <a:ext cx="1527300" cy="1587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17"/>
          <p:cNvSpPr/>
          <p:nvPr/>
        </p:nvSpPr>
        <p:spPr>
          <a:xfrm>
            <a:off x="-209625" y="-22450"/>
            <a:ext cx="2605425" cy="653050"/>
          </a:xfrm>
          <a:custGeom>
            <a:avLst/>
            <a:gdLst/>
            <a:ahLst/>
            <a:cxnLst/>
            <a:rect l="l" t="t" r="r" b="b"/>
            <a:pathLst>
              <a:path w="104217" h="26122" extrusionOk="0">
                <a:moveTo>
                  <a:pt x="0" y="14374"/>
                </a:moveTo>
                <a:cubicBezTo>
                  <a:pt x="2431" y="18021"/>
                  <a:pt x="7351" y="19236"/>
                  <a:pt x="11380" y="20963"/>
                </a:cubicBezTo>
                <a:cubicBezTo>
                  <a:pt x="24198" y="26457"/>
                  <a:pt x="39169" y="26889"/>
                  <a:pt x="53007" y="25156"/>
                </a:cubicBezTo>
                <a:cubicBezTo>
                  <a:pt x="71878" y="22792"/>
                  <a:pt x="85199" y="0"/>
                  <a:pt x="104217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Google Shape;345;p17"/>
          <p:cNvSpPr/>
          <p:nvPr/>
        </p:nvSpPr>
        <p:spPr>
          <a:xfrm>
            <a:off x="8882006" y="1001700"/>
            <a:ext cx="376475" cy="1330800"/>
          </a:xfrm>
          <a:custGeom>
            <a:avLst/>
            <a:gdLst/>
            <a:ahLst/>
            <a:cxnLst/>
            <a:rect l="l" t="t" r="r" b="b"/>
            <a:pathLst>
              <a:path w="15059" h="53232" extrusionOk="0">
                <a:moveTo>
                  <a:pt x="14772" y="0"/>
                </a:moveTo>
                <a:cubicBezTo>
                  <a:pt x="11801" y="0"/>
                  <a:pt x="9838" y="3538"/>
                  <a:pt x="8190" y="6010"/>
                </a:cubicBezTo>
                <a:cubicBezTo>
                  <a:pt x="4637" y="11337"/>
                  <a:pt x="973" y="17115"/>
                  <a:pt x="176" y="23468"/>
                </a:cubicBezTo>
                <a:cubicBezTo>
                  <a:pt x="-871" y="31822"/>
                  <a:pt x="3593" y="40576"/>
                  <a:pt x="8762" y="47222"/>
                </a:cubicBezTo>
                <a:cubicBezTo>
                  <a:pt x="10544" y="49512"/>
                  <a:pt x="12157" y="53232"/>
                  <a:pt x="15059" y="5323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6" name="Google Shape;346;p17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347" name="Google Shape;347;p17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713225" y="4724100"/>
            <a:ext cx="742950" cy="76200"/>
            <a:chOff x="2647950" y="4676775"/>
            <a:chExt cx="742950" cy="76200"/>
          </a:xfrm>
        </p:grpSpPr>
        <p:sp>
          <p:nvSpPr>
            <p:cNvPr id="350" name="Google Shape;350;p17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93762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2"/>
          </p:nvPr>
        </p:nvSpPr>
        <p:spPr>
          <a:xfrm>
            <a:off x="3484347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03107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4"/>
          </p:nvPr>
        </p:nvSpPr>
        <p:spPr>
          <a:xfrm>
            <a:off x="93762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3484350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6"/>
          </p:nvPr>
        </p:nvSpPr>
        <p:spPr>
          <a:xfrm>
            <a:off x="603107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363" name="Google Shape;363;p18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7685525" y="4803325"/>
            <a:ext cx="742950" cy="76200"/>
            <a:chOff x="2647950" y="4676775"/>
            <a:chExt cx="742950" cy="76200"/>
          </a:xfrm>
        </p:grpSpPr>
        <p:sp>
          <p:nvSpPr>
            <p:cNvPr id="366" name="Google Shape;366;p18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8"/>
          <p:cNvSpPr/>
          <p:nvPr/>
        </p:nvSpPr>
        <p:spPr>
          <a:xfrm>
            <a:off x="3373650" y="4879525"/>
            <a:ext cx="2286000" cy="611475"/>
          </a:xfrm>
          <a:custGeom>
            <a:avLst/>
            <a:gdLst/>
            <a:ahLst/>
            <a:cxnLst/>
            <a:rect l="l" t="t" r="r" b="b"/>
            <a:pathLst>
              <a:path w="91440" h="24459" extrusionOk="0">
                <a:moveTo>
                  <a:pt x="0" y="24459"/>
                </a:moveTo>
                <a:cubicBezTo>
                  <a:pt x="10950" y="13509"/>
                  <a:pt x="24596" y="2378"/>
                  <a:pt x="40005" y="837"/>
                </a:cubicBezTo>
                <a:cubicBezTo>
                  <a:pt x="48854" y="-48"/>
                  <a:pt x="58095" y="-741"/>
                  <a:pt x="66675" y="1599"/>
                </a:cubicBezTo>
                <a:cubicBezTo>
                  <a:pt x="76575" y="4299"/>
                  <a:pt x="84184" y="12631"/>
                  <a:pt x="91440" y="1988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Google Shape;371;p18"/>
          <p:cNvSpPr/>
          <p:nvPr/>
        </p:nvSpPr>
        <p:spPr>
          <a:xfrm>
            <a:off x="4724400" y="4978634"/>
            <a:ext cx="1409700" cy="545875"/>
          </a:xfrm>
          <a:custGeom>
            <a:avLst/>
            <a:gdLst/>
            <a:ahLst/>
            <a:cxnLst/>
            <a:rect l="l" t="t" r="r" b="b"/>
            <a:pathLst>
              <a:path w="56388" h="21835" extrusionOk="0">
                <a:moveTo>
                  <a:pt x="0" y="12310"/>
                </a:moveTo>
                <a:cubicBezTo>
                  <a:pt x="3100" y="12310"/>
                  <a:pt x="5097" y="8778"/>
                  <a:pt x="7620" y="6976"/>
                </a:cubicBezTo>
                <a:cubicBezTo>
                  <a:pt x="13112" y="3053"/>
                  <a:pt x="19941" y="636"/>
                  <a:pt x="26670" y="118"/>
                </a:cubicBezTo>
                <a:cubicBezTo>
                  <a:pt x="38903" y="-823"/>
                  <a:pt x="50901" y="10861"/>
                  <a:pt x="56388" y="21835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Google Shape;372;p18"/>
          <p:cNvSpPr/>
          <p:nvPr/>
        </p:nvSpPr>
        <p:spPr>
          <a:xfrm>
            <a:off x="8950451" y="1990725"/>
            <a:ext cx="679325" cy="1381125"/>
          </a:xfrm>
          <a:custGeom>
            <a:avLst/>
            <a:gdLst/>
            <a:ahLst/>
            <a:cxnLst/>
            <a:rect l="l" t="t" r="r" b="b"/>
            <a:pathLst>
              <a:path w="27173" h="55245" extrusionOk="0">
                <a:moveTo>
                  <a:pt x="19934" y="0"/>
                </a:moveTo>
                <a:cubicBezTo>
                  <a:pt x="13396" y="0"/>
                  <a:pt x="5713" y="3677"/>
                  <a:pt x="2789" y="9525"/>
                </a:cubicBezTo>
                <a:cubicBezTo>
                  <a:pt x="105" y="14894"/>
                  <a:pt x="-765" y="21660"/>
                  <a:pt x="884" y="27432"/>
                </a:cubicBezTo>
                <a:cubicBezTo>
                  <a:pt x="3390" y="36205"/>
                  <a:pt x="11578" y="42317"/>
                  <a:pt x="18029" y="48768"/>
                </a:cubicBezTo>
                <a:cubicBezTo>
                  <a:pt x="20670" y="51409"/>
                  <a:pt x="25503" y="51904"/>
                  <a:pt x="27173" y="55245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3" name="Google Shape;373;p18"/>
          <p:cNvSpPr/>
          <p:nvPr/>
        </p:nvSpPr>
        <p:spPr>
          <a:xfrm>
            <a:off x="-219075" y="4181475"/>
            <a:ext cx="1114425" cy="1209675"/>
          </a:xfrm>
          <a:custGeom>
            <a:avLst/>
            <a:gdLst/>
            <a:ahLst/>
            <a:cxnLst/>
            <a:rect l="l" t="t" r="r" b="b"/>
            <a:pathLst>
              <a:path w="44577" h="48387" extrusionOk="0">
                <a:moveTo>
                  <a:pt x="0" y="0"/>
                </a:moveTo>
                <a:cubicBezTo>
                  <a:pt x="8213" y="1643"/>
                  <a:pt x="13128" y="10461"/>
                  <a:pt x="19050" y="16383"/>
                </a:cubicBezTo>
                <a:cubicBezTo>
                  <a:pt x="28699" y="26032"/>
                  <a:pt x="40262" y="35441"/>
                  <a:pt x="44577" y="4838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Google Shape;374;p18"/>
          <p:cNvSpPr/>
          <p:nvPr/>
        </p:nvSpPr>
        <p:spPr>
          <a:xfrm>
            <a:off x="-119600" y="3781425"/>
            <a:ext cx="685800" cy="1895475"/>
          </a:xfrm>
          <a:custGeom>
            <a:avLst/>
            <a:gdLst/>
            <a:ahLst/>
            <a:cxnLst/>
            <a:rect l="l" t="t" r="r" b="b"/>
            <a:pathLst>
              <a:path w="27432" h="75819" extrusionOk="0">
                <a:moveTo>
                  <a:pt x="0" y="0"/>
                </a:moveTo>
                <a:cubicBezTo>
                  <a:pt x="8891" y="8891"/>
                  <a:pt x="12792" y="22268"/>
                  <a:pt x="14859" y="34671"/>
                </a:cubicBezTo>
                <a:cubicBezTo>
                  <a:pt x="15883" y="40814"/>
                  <a:pt x="14097" y="47112"/>
                  <a:pt x="14097" y="53340"/>
                </a:cubicBezTo>
                <a:cubicBezTo>
                  <a:pt x="14097" y="62052"/>
                  <a:pt x="19167" y="73064"/>
                  <a:pt x="27432" y="7581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Google Shape;375;p18"/>
          <p:cNvSpPr/>
          <p:nvPr/>
        </p:nvSpPr>
        <p:spPr>
          <a:xfrm>
            <a:off x="-161925" y="-104775"/>
            <a:ext cx="1228725" cy="914400"/>
          </a:xfrm>
          <a:custGeom>
            <a:avLst/>
            <a:gdLst/>
            <a:ahLst/>
            <a:cxnLst/>
            <a:rect l="l" t="t" r="r" b="b"/>
            <a:pathLst>
              <a:path w="49149" h="36576" extrusionOk="0">
                <a:moveTo>
                  <a:pt x="0" y="36576"/>
                </a:moveTo>
                <a:cubicBezTo>
                  <a:pt x="7953" y="36576"/>
                  <a:pt x="17856" y="35047"/>
                  <a:pt x="22479" y="28575"/>
                </a:cubicBezTo>
                <a:cubicBezTo>
                  <a:pt x="30052" y="17973"/>
                  <a:pt x="36120" y="0"/>
                  <a:pt x="49149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Google Shape;376;p18"/>
          <p:cNvSpPr/>
          <p:nvPr/>
        </p:nvSpPr>
        <p:spPr>
          <a:xfrm>
            <a:off x="-114300" y="-238125"/>
            <a:ext cx="857250" cy="914400"/>
          </a:xfrm>
          <a:custGeom>
            <a:avLst/>
            <a:gdLst/>
            <a:ahLst/>
            <a:cxnLst/>
            <a:rect l="l" t="t" r="r" b="b"/>
            <a:pathLst>
              <a:path w="34290" h="36576" extrusionOk="0">
                <a:moveTo>
                  <a:pt x="0" y="36576"/>
                </a:moveTo>
                <a:cubicBezTo>
                  <a:pt x="5425" y="36576"/>
                  <a:pt x="11851" y="35098"/>
                  <a:pt x="15240" y="30861"/>
                </a:cubicBezTo>
                <a:cubicBezTo>
                  <a:pt x="22792" y="21421"/>
                  <a:pt x="23477" y="5406"/>
                  <a:pt x="3429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9"/>
          <p:cNvSpPr txBox="1">
            <a:spLocks noGrp="1"/>
          </p:cNvSpPr>
          <p:nvPr>
            <p:ph type="subTitle" idx="1"/>
          </p:nvPr>
        </p:nvSpPr>
        <p:spPr>
          <a:xfrm>
            <a:off x="1451225" y="1859924"/>
            <a:ext cx="29385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9"/>
          <p:cNvSpPr txBox="1">
            <a:spLocks noGrp="1"/>
          </p:cNvSpPr>
          <p:nvPr>
            <p:ph type="subTitle" idx="2"/>
          </p:nvPr>
        </p:nvSpPr>
        <p:spPr>
          <a:xfrm>
            <a:off x="5492283" y="1859924"/>
            <a:ext cx="29385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9"/>
          <p:cNvSpPr txBox="1">
            <a:spLocks noGrp="1"/>
          </p:cNvSpPr>
          <p:nvPr>
            <p:ph type="subTitle" idx="3"/>
          </p:nvPr>
        </p:nvSpPr>
        <p:spPr>
          <a:xfrm>
            <a:off x="1451225" y="3592399"/>
            <a:ext cx="29385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9"/>
          <p:cNvSpPr txBox="1">
            <a:spLocks noGrp="1"/>
          </p:cNvSpPr>
          <p:nvPr>
            <p:ph type="subTitle" idx="4"/>
          </p:nvPr>
        </p:nvSpPr>
        <p:spPr>
          <a:xfrm>
            <a:off x="5492283" y="3592399"/>
            <a:ext cx="29385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9"/>
          <p:cNvSpPr txBox="1">
            <a:spLocks noGrp="1"/>
          </p:cNvSpPr>
          <p:nvPr>
            <p:ph type="subTitle" idx="5"/>
          </p:nvPr>
        </p:nvSpPr>
        <p:spPr>
          <a:xfrm>
            <a:off x="1451213" y="1531325"/>
            <a:ext cx="293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84" name="Google Shape;384;p19"/>
          <p:cNvSpPr txBox="1">
            <a:spLocks noGrp="1"/>
          </p:cNvSpPr>
          <p:nvPr>
            <p:ph type="subTitle" idx="6"/>
          </p:nvPr>
        </p:nvSpPr>
        <p:spPr>
          <a:xfrm>
            <a:off x="1451225" y="3271425"/>
            <a:ext cx="293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85" name="Google Shape;385;p19"/>
          <p:cNvSpPr txBox="1">
            <a:spLocks noGrp="1"/>
          </p:cNvSpPr>
          <p:nvPr>
            <p:ph type="subTitle" idx="7"/>
          </p:nvPr>
        </p:nvSpPr>
        <p:spPr>
          <a:xfrm>
            <a:off x="5492253" y="1531325"/>
            <a:ext cx="293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86" name="Google Shape;386;p19"/>
          <p:cNvSpPr txBox="1">
            <a:spLocks noGrp="1"/>
          </p:cNvSpPr>
          <p:nvPr>
            <p:ph type="subTitle" idx="8"/>
          </p:nvPr>
        </p:nvSpPr>
        <p:spPr>
          <a:xfrm>
            <a:off x="5492257" y="3271425"/>
            <a:ext cx="293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87" name="Google Shape;387;p19"/>
          <p:cNvSpPr/>
          <p:nvPr/>
        </p:nvSpPr>
        <p:spPr>
          <a:xfrm>
            <a:off x="-533400" y="4267200"/>
            <a:ext cx="962025" cy="1200150"/>
          </a:xfrm>
          <a:custGeom>
            <a:avLst/>
            <a:gdLst/>
            <a:ahLst/>
            <a:cxnLst/>
            <a:rect l="l" t="t" r="r" b="b"/>
            <a:pathLst>
              <a:path w="38481" h="48006" extrusionOk="0">
                <a:moveTo>
                  <a:pt x="0" y="0"/>
                </a:moveTo>
                <a:cubicBezTo>
                  <a:pt x="12200" y="3050"/>
                  <a:pt x="23382" y="12378"/>
                  <a:pt x="29718" y="23241"/>
                </a:cubicBezTo>
                <a:cubicBezTo>
                  <a:pt x="34130" y="30805"/>
                  <a:pt x="34565" y="40174"/>
                  <a:pt x="38481" y="4800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8" name="Google Shape;388;p19"/>
          <p:cNvSpPr/>
          <p:nvPr/>
        </p:nvSpPr>
        <p:spPr>
          <a:xfrm>
            <a:off x="-533400" y="4689681"/>
            <a:ext cx="1581150" cy="777675"/>
          </a:xfrm>
          <a:custGeom>
            <a:avLst/>
            <a:gdLst/>
            <a:ahLst/>
            <a:cxnLst/>
            <a:rect l="l" t="t" r="r" b="b"/>
            <a:pathLst>
              <a:path w="63246" h="31107" extrusionOk="0">
                <a:moveTo>
                  <a:pt x="0" y="10119"/>
                </a:moveTo>
                <a:cubicBezTo>
                  <a:pt x="4954" y="7147"/>
                  <a:pt x="8874" y="1995"/>
                  <a:pt x="14478" y="594"/>
                </a:cubicBezTo>
                <a:cubicBezTo>
                  <a:pt x="20963" y="-1027"/>
                  <a:pt x="29183" y="821"/>
                  <a:pt x="33909" y="5547"/>
                </a:cubicBezTo>
                <a:cubicBezTo>
                  <a:pt x="40450" y="12088"/>
                  <a:pt x="46078" y="19767"/>
                  <a:pt x="53721" y="24978"/>
                </a:cubicBezTo>
                <a:cubicBezTo>
                  <a:pt x="56780" y="27064"/>
                  <a:pt x="59934" y="32349"/>
                  <a:pt x="63246" y="30693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" name="Google Shape;389;p19"/>
          <p:cNvSpPr/>
          <p:nvPr/>
        </p:nvSpPr>
        <p:spPr>
          <a:xfrm>
            <a:off x="8894575" y="2670040"/>
            <a:ext cx="630425" cy="1964775"/>
          </a:xfrm>
          <a:custGeom>
            <a:avLst/>
            <a:gdLst/>
            <a:ahLst/>
            <a:cxnLst/>
            <a:rect l="l" t="t" r="r" b="b"/>
            <a:pathLst>
              <a:path w="25217" h="78591" extrusionOk="0">
                <a:moveTo>
                  <a:pt x="17978" y="486"/>
                </a:moveTo>
                <a:cubicBezTo>
                  <a:pt x="15184" y="486"/>
                  <a:pt x="12190" y="-552"/>
                  <a:pt x="9596" y="486"/>
                </a:cubicBezTo>
                <a:cubicBezTo>
                  <a:pt x="6002" y="1924"/>
                  <a:pt x="4226" y="6099"/>
                  <a:pt x="1976" y="9249"/>
                </a:cubicBezTo>
                <a:cubicBezTo>
                  <a:pt x="-3052" y="16289"/>
                  <a:pt x="3500" y="26506"/>
                  <a:pt x="3500" y="35157"/>
                </a:cubicBezTo>
                <a:cubicBezTo>
                  <a:pt x="3500" y="41021"/>
                  <a:pt x="291" y="47066"/>
                  <a:pt x="1976" y="52683"/>
                </a:cubicBezTo>
                <a:cubicBezTo>
                  <a:pt x="4377" y="60688"/>
                  <a:pt x="10546" y="67373"/>
                  <a:pt x="16835" y="72876"/>
                </a:cubicBezTo>
                <a:cubicBezTo>
                  <a:pt x="19380" y="75103"/>
                  <a:pt x="23341" y="75777"/>
                  <a:pt x="25217" y="7859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Google Shape;390;p19"/>
          <p:cNvSpPr/>
          <p:nvPr/>
        </p:nvSpPr>
        <p:spPr>
          <a:xfrm>
            <a:off x="8676586" y="2962275"/>
            <a:ext cx="734125" cy="2476500"/>
          </a:xfrm>
          <a:custGeom>
            <a:avLst/>
            <a:gdLst/>
            <a:ahLst/>
            <a:cxnLst/>
            <a:rect l="l" t="t" r="r" b="b"/>
            <a:pathLst>
              <a:path w="29365" h="99060" extrusionOk="0">
                <a:moveTo>
                  <a:pt x="29365" y="0"/>
                </a:moveTo>
                <a:cubicBezTo>
                  <a:pt x="16156" y="0"/>
                  <a:pt x="2999" y="14099"/>
                  <a:pt x="409" y="27051"/>
                </a:cubicBezTo>
                <a:cubicBezTo>
                  <a:pt x="-2144" y="39814"/>
                  <a:pt x="9998" y="51504"/>
                  <a:pt x="11839" y="64389"/>
                </a:cubicBezTo>
                <a:cubicBezTo>
                  <a:pt x="12792" y="71057"/>
                  <a:pt x="14451" y="78105"/>
                  <a:pt x="12601" y="84582"/>
                </a:cubicBezTo>
                <a:cubicBezTo>
                  <a:pt x="11162" y="89617"/>
                  <a:pt x="8161" y="94092"/>
                  <a:pt x="6505" y="9906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1" name="Google Shape;391;p19"/>
          <p:cNvSpPr/>
          <p:nvPr/>
        </p:nvSpPr>
        <p:spPr>
          <a:xfrm>
            <a:off x="4429125" y="-422100"/>
            <a:ext cx="2381250" cy="796300"/>
          </a:xfrm>
          <a:custGeom>
            <a:avLst/>
            <a:gdLst/>
            <a:ahLst/>
            <a:cxnLst/>
            <a:rect l="l" t="t" r="r" b="b"/>
            <a:pathLst>
              <a:path w="95250" h="31852" extrusionOk="0">
                <a:moveTo>
                  <a:pt x="0" y="2667"/>
                </a:moveTo>
                <a:cubicBezTo>
                  <a:pt x="12952" y="18209"/>
                  <a:pt x="33192" y="33455"/>
                  <a:pt x="53340" y="31623"/>
                </a:cubicBezTo>
                <a:cubicBezTo>
                  <a:pt x="63804" y="30672"/>
                  <a:pt x="73128" y="23830"/>
                  <a:pt x="81534" y="17526"/>
                </a:cubicBezTo>
                <a:cubicBezTo>
                  <a:pt x="84082" y="15615"/>
                  <a:pt x="88045" y="15968"/>
                  <a:pt x="90297" y="13716"/>
                </a:cubicBezTo>
                <a:cubicBezTo>
                  <a:pt x="93734" y="10279"/>
                  <a:pt x="95250" y="4861"/>
                  <a:pt x="9525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2" name="Google Shape;392;p19"/>
          <p:cNvSpPr/>
          <p:nvPr/>
        </p:nvSpPr>
        <p:spPr>
          <a:xfrm>
            <a:off x="5591175" y="-161925"/>
            <a:ext cx="2400300" cy="716325"/>
          </a:xfrm>
          <a:custGeom>
            <a:avLst/>
            <a:gdLst/>
            <a:ahLst/>
            <a:cxnLst/>
            <a:rect l="l" t="t" r="r" b="b"/>
            <a:pathLst>
              <a:path w="96012" h="28653" extrusionOk="0">
                <a:moveTo>
                  <a:pt x="0" y="0"/>
                </a:moveTo>
                <a:cubicBezTo>
                  <a:pt x="14156" y="7078"/>
                  <a:pt x="22751" y="26065"/>
                  <a:pt x="38481" y="27813"/>
                </a:cubicBezTo>
                <a:cubicBezTo>
                  <a:pt x="45182" y="28558"/>
                  <a:pt x="52644" y="29685"/>
                  <a:pt x="58674" y="26670"/>
                </a:cubicBezTo>
                <a:cubicBezTo>
                  <a:pt x="66951" y="22532"/>
                  <a:pt x="71989" y="13810"/>
                  <a:pt x="78867" y="7620"/>
                </a:cubicBezTo>
                <a:cubicBezTo>
                  <a:pt x="83408" y="3533"/>
                  <a:pt x="91692" y="5463"/>
                  <a:pt x="96012" y="1143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93" name="Google Shape;393;p19"/>
          <p:cNvGrpSpPr/>
          <p:nvPr/>
        </p:nvGrpSpPr>
        <p:grpSpPr>
          <a:xfrm flipH="1">
            <a:off x="7687825" y="298000"/>
            <a:ext cx="742950" cy="76200"/>
            <a:chOff x="2647950" y="4676775"/>
            <a:chExt cx="742950" cy="76200"/>
          </a:xfrm>
        </p:grpSpPr>
        <p:sp>
          <p:nvSpPr>
            <p:cNvPr id="394" name="Google Shape;394;p19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9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399" name="Google Shape;399;p19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ulish"/>
                <a:ea typeface="Mulish"/>
                <a:cs typeface="Mulish"/>
                <a:sym typeface="Muli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ulish"/>
                <a:ea typeface="Mulish"/>
                <a:cs typeface="Mulish"/>
                <a:sym typeface="Muli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ulish"/>
                <a:ea typeface="Mulish"/>
                <a:cs typeface="Mulish"/>
                <a:sym typeface="Muli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ulish"/>
                <a:ea typeface="Mulish"/>
                <a:cs typeface="Mulish"/>
                <a:sym typeface="Muli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ulish"/>
                <a:ea typeface="Mulish"/>
                <a:cs typeface="Mulish"/>
                <a:sym typeface="Muli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ulish"/>
                <a:ea typeface="Mulish"/>
                <a:cs typeface="Mulish"/>
                <a:sym typeface="Muli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ulish"/>
                <a:ea typeface="Mulish"/>
                <a:cs typeface="Mulish"/>
                <a:sym typeface="Muli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grpSp>
        <p:nvGrpSpPr>
          <p:cNvPr id="430" name="Google Shape;430;p21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431" name="Google Shape;431;p21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1"/>
          <p:cNvGrpSpPr/>
          <p:nvPr/>
        </p:nvGrpSpPr>
        <p:grpSpPr>
          <a:xfrm>
            <a:off x="4200525" y="4814600"/>
            <a:ext cx="742950" cy="76200"/>
            <a:chOff x="2647950" y="4676775"/>
            <a:chExt cx="742950" cy="76200"/>
          </a:xfrm>
        </p:grpSpPr>
        <p:sp>
          <p:nvSpPr>
            <p:cNvPr id="434" name="Google Shape;434;p21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1"/>
          <p:cNvSpPr/>
          <p:nvPr/>
        </p:nvSpPr>
        <p:spPr>
          <a:xfrm>
            <a:off x="-390525" y="2247900"/>
            <a:ext cx="707050" cy="2057400"/>
          </a:xfrm>
          <a:custGeom>
            <a:avLst/>
            <a:gdLst/>
            <a:ahLst/>
            <a:cxnLst/>
            <a:rect l="l" t="t" r="r" b="b"/>
            <a:pathLst>
              <a:path w="28282" h="82296" extrusionOk="0">
                <a:moveTo>
                  <a:pt x="0" y="0"/>
                </a:moveTo>
                <a:cubicBezTo>
                  <a:pt x="6668" y="2667"/>
                  <a:pt x="7076" y="1813"/>
                  <a:pt x="13335" y="5334"/>
                </a:cubicBezTo>
                <a:cubicBezTo>
                  <a:pt x="20217" y="9205"/>
                  <a:pt x="23298" y="18468"/>
                  <a:pt x="24384" y="26289"/>
                </a:cubicBezTo>
                <a:cubicBezTo>
                  <a:pt x="25368" y="33370"/>
                  <a:pt x="17221" y="40581"/>
                  <a:pt x="19812" y="47244"/>
                </a:cubicBezTo>
                <a:cubicBezTo>
                  <a:pt x="22076" y="53067"/>
                  <a:pt x="28899" y="57800"/>
                  <a:pt x="28194" y="64008"/>
                </a:cubicBezTo>
                <a:cubicBezTo>
                  <a:pt x="27114" y="73508"/>
                  <a:pt x="15167" y="79272"/>
                  <a:pt x="6096" y="822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9" name="Google Shape;439;p21"/>
          <p:cNvSpPr/>
          <p:nvPr/>
        </p:nvSpPr>
        <p:spPr>
          <a:xfrm>
            <a:off x="2295525" y="-200025"/>
            <a:ext cx="1928950" cy="510175"/>
          </a:xfrm>
          <a:custGeom>
            <a:avLst/>
            <a:gdLst/>
            <a:ahLst/>
            <a:cxnLst/>
            <a:rect l="l" t="t" r="r" b="b"/>
            <a:pathLst>
              <a:path w="77158" h="20407" extrusionOk="0">
                <a:moveTo>
                  <a:pt x="0" y="1524"/>
                </a:moveTo>
                <a:cubicBezTo>
                  <a:pt x="3756" y="7993"/>
                  <a:pt x="7681" y="15546"/>
                  <a:pt x="14478" y="18669"/>
                </a:cubicBezTo>
                <a:cubicBezTo>
                  <a:pt x="25528" y="23746"/>
                  <a:pt x="38697" y="16210"/>
                  <a:pt x="50673" y="14097"/>
                </a:cubicBezTo>
                <a:cubicBezTo>
                  <a:pt x="56710" y="13032"/>
                  <a:pt x="62686" y="19972"/>
                  <a:pt x="68580" y="18288"/>
                </a:cubicBezTo>
                <a:cubicBezTo>
                  <a:pt x="75028" y="16446"/>
                  <a:pt x="77746" y="6660"/>
                  <a:pt x="76962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" name="Google Shape;440;p21"/>
          <p:cNvSpPr/>
          <p:nvPr/>
        </p:nvSpPr>
        <p:spPr>
          <a:xfrm>
            <a:off x="2933700" y="-219075"/>
            <a:ext cx="1428750" cy="670050"/>
          </a:xfrm>
          <a:custGeom>
            <a:avLst/>
            <a:gdLst/>
            <a:ahLst/>
            <a:cxnLst/>
            <a:rect l="l" t="t" r="r" b="b"/>
            <a:pathLst>
              <a:path w="57150" h="26802" extrusionOk="0">
                <a:moveTo>
                  <a:pt x="0" y="4953"/>
                </a:moveTo>
                <a:cubicBezTo>
                  <a:pt x="6659" y="18270"/>
                  <a:pt x="24643" y="29209"/>
                  <a:pt x="39243" y="26289"/>
                </a:cubicBezTo>
                <a:cubicBezTo>
                  <a:pt x="49640" y="24210"/>
                  <a:pt x="52408" y="9483"/>
                  <a:pt x="5715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1" name="Google Shape;441;p21"/>
          <p:cNvSpPr/>
          <p:nvPr/>
        </p:nvSpPr>
        <p:spPr>
          <a:xfrm>
            <a:off x="8477250" y="3590925"/>
            <a:ext cx="1057275" cy="1657350"/>
          </a:xfrm>
          <a:custGeom>
            <a:avLst/>
            <a:gdLst/>
            <a:ahLst/>
            <a:cxnLst/>
            <a:rect l="l" t="t" r="r" b="b"/>
            <a:pathLst>
              <a:path w="42291" h="66294" extrusionOk="0">
                <a:moveTo>
                  <a:pt x="42291" y="0"/>
                </a:moveTo>
                <a:cubicBezTo>
                  <a:pt x="34986" y="4041"/>
                  <a:pt x="25390" y="6418"/>
                  <a:pt x="21336" y="13716"/>
                </a:cubicBezTo>
                <a:cubicBezTo>
                  <a:pt x="18547" y="18736"/>
                  <a:pt x="15741" y="24362"/>
                  <a:pt x="16002" y="30099"/>
                </a:cubicBezTo>
                <a:cubicBezTo>
                  <a:pt x="16212" y="34710"/>
                  <a:pt x="19550" y="39502"/>
                  <a:pt x="17907" y="43815"/>
                </a:cubicBezTo>
                <a:cubicBezTo>
                  <a:pt x="14497" y="52767"/>
                  <a:pt x="4284" y="57725"/>
                  <a:pt x="0" y="66294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2" name="Google Shape;442;p21"/>
          <p:cNvSpPr/>
          <p:nvPr/>
        </p:nvSpPr>
        <p:spPr>
          <a:xfrm>
            <a:off x="7876303" y="4629150"/>
            <a:ext cx="1334375" cy="800100"/>
          </a:xfrm>
          <a:custGeom>
            <a:avLst/>
            <a:gdLst/>
            <a:ahLst/>
            <a:cxnLst/>
            <a:rect l="l" t="t" r="r" b="b"/>
            <a:pathLst>
              <a:path w="53375" h="32004" extrusionOk="0">
                <a:moveTo>
                  <a:pt x="1178" y="32004"/>
                </a:moveTo>
                <a:cubicBezTo>
                  <a:pt x="797" y="27813"/>
                  <a:pt x="-700" y="27680"/>
                  <a:pt x="416" y="23622"/>
                </a:cubicBezTo>
                <a:cubicBezTo>
                  <a:pt x="2511" y="16005"/>
                  <a:pt x="11900" y="11795"/>
                  <a:pt x="19466" y="9525"/>
                </a:cubicBezTo>
                <a:cubicBezTo>
                  <a:pt x="27365" y="7155"/>
                  <a:pt x="27635" y="6887"/>
                  <a:pt x="35849" y="7620"/>
                </a:cubicBezTo>
                <a:cubicBezTo>
                  <a:pt x="39646" y="7959"/>
                  <a:pt x="42236" y="14801"/>
                  <a:pt x="45755" y="13335"/>
                </a:cubicBezTo>
                <a:cubicBezTo>
                  <a:pt x="50481" y="11366"/>
                  <a:pt x="52866" y="5094"/>
                  <a:pt x="53375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43" name="Google Shape;443;p21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444" name="Google Shape;444;p21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448" name="Google Shape;448;p22"/>
          <p:cNvGrpSpPr/>
          <p:nvPr/>
        </p:nvGrpSpPr>
        <p:grpSpPr>
          <a:xfrm>
            <a:off x="713225" y="4676775"/>
            <a:ext cx="742950" cy="76200"/>
            <a:chOff x="2647950" y="4676775"/>
            <a:chExt cx="742950" cy="76200"/>
          </a:xfrm>
        </p:grpSpPr>
        <p:sp>
          <p:nvSpPr>
            <p:cNvPr id="449" name="Google Shape;449;p22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2"/>
          <p:cNvSpPr/>
          <p:nvPr/>
        </p:nvSpPr>
        <p:spPr>
          <a:xfrm>
            <a:off x="-228600" y="4699490"/>
            <a:ext cx="952500" cy="663075"/>
          </a:xfrm>
          <a:custGeom>
            <a:avLst/>
            <a:gdLst/>
            <a:ahLst/>
            <a:cxnLst/>
            <a:rect l="l" t="t" r="r" b="b"/>
            <a:pathLst>
              <a:path w="38100" h="26523" extrusionOk="0">
                <a:moveTo>
                  <a:pt x="0" y="4425"/>
                </a:moveTo>
                <a:cubicBezTo>
                  <a:pt x="4462" y="2709"/>
                  <a:pt x="9028" y="-704"/>
                  <a:pt x="13716" y="234"/>
                </a:cubicBezTo>
                <a:cubicBezTo>
                  <a:pt x="25436" y="2578"/>
                  <a:pt x="34320" y="15184"/>
                  <a:pt x="38100" y="26523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4" name="Google Shape;454;p22"/>
          <p:cNvSpPr/>
          <p:nvPr/>
        </p:nvSpPr>
        <p:spPr>
          <a:xfrm>
            <a:off x="-161925" y="4937584"/>
            <a:ext cx="1095375" cy="491675"/>
          </a:xfrm>
          <a:custGeom>
            <a:avLst/>
            <a:gdLst/>
            <a:ahLst/>
            <a:cxnLst/>
            <a:rect l="l" t="t" r="r" b="b"/>
            <a:pathLst>
              <a:path w="43815" h="19667" extrusionOk="0">
                <a:moveTo>
                  <a:pt x="0" y="13571"/>
                </a:moveTo>
                <a:cubicBezTo>
                  <a:pt x="7584" y="6800"/>
                  <a:pt x="17383" y="-1310"/>
                  <a:pt x="27432" y="236"/>
                </a:cubicBezTo>
                <a:cubicBezTo>
                  <a:pt x="35805" y="1524"/>
                  <a:pt x="41136" y="11630"/>
                  <a:pt x="43815" y="1966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5" name="Google Shape;455;p22"/>
          <p:cNvSpPr/>
          <p:nvPr/>
        </p:nvSpPr>
        <p:spPr>
          <a:xfrm>
            <a:off x="7934325" y="-209550"/>
            <a:ext cx="1343025" cy="1733550"/>
          </a:xfrm>
          <a:custGeom>
            <a:avLst/>
            <a:gdLst/>
            <a:ahLst/>
            <a:cxnLst/>
            <a:rect l="l" t="t" r="r" b="b"/>
            <a:pathLst>
              <a:path w="53721" h="69342" extrusionOk="0">
                <a:moveTo>
                  <a:pt x="0" y="0"/>
                </a:moveTo>
                <a:cubicBezTo>
                  <a:pt x="351" y="7727"/>
                  <a:pt x="4421" y="16922"/>
                  <a:pt x="11430" y="20193"/>
                </a:cubicBezTo>
                <a:cubicBezTo>
                  <a:pt x="20452" y="24403"/>
                  <a:pt x="30411" y="27902"/>
                  <a:pt x="37338" y="35052"/>
                </a:cubicBezTo>
                <a:cubicBezTo>
                  <a:pt x="46152" y="44150"/>
                  <a:pt x="45808" y="59450"/>
                  <a:pt x="53721" y="693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6" name="Google Shape;456;p22"/>
          <p:cNvSpPr/>
          <p:nvPr/>
        </p:nvSpPr>
        <p:spPr>
          <a:xfrm>
            <a:off x="7515225" y="-114300"/>
            <a:ext cx="1752600" cy="462100"/>
          </a:xfrm>
          <a:custGeom>
            <a:avLst/>
            <a:gdLst/>
            <a:ahLst/>
            <a:cxnLst/>
            <a:rect l="l" t="t" r="r" b="b"/>
            <a:pathLst>
              <a:path w="70104" h="18484" extrusionOk="0">
                <a:moveTo>
                  <a:pt x="0" y="0"/>
                </a:moveTo>
                <a:cubicBezTo>
                  <a:pt x="5330" y="10217"/>
                  <a:pt x="17908" y="19763"/>
                  <a:pt x="29337" y="18288"/>
                </a:cubicBezTo>
                <a:cubicBezTo>
                  <a:pt x="42862" y="16543"/>
                  <a:pt x="58757" y="7295"/>
                  <a:pt x="70104" y="1485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7" name="Google Shape;457;p22"/>
          <p:cNvSpPr/>
          <p:nvPr/>
        </p:nvSpPr>
        <p:spPr>
          <a:xfrm>
            <a:off x="6829425" y="4807221"/>
            <a:ext cx="1524000" cy="507725"/>
          </a:xfrm>
          <a:custGeom>
            <a:avLst/>
            <a:gdLst/>
            <a:ahLst/>
            <a:cxnLst/>
            <a:rect l="l" t="t" r="r" b="b"/>
            <a:pathLst>
              <a:path w="60960" h="20309" extrusionOk="0">
                <a:moveTo>
                  <a:pt x="0" y="20309"/>
                </a:moveTo>
                <a:cubicBezTo>
                  <a:pt x="3653" y="10719"/>
                  <a:pt x="13020" y="-813"/>
                  <a:pt x="23241" y="116"/>
                </a:cubicBezTo>
                <a:cubicBezTo>
                  <a:pt x="29401" y="676"/>
                  <a:pt x="34629" y="5445"/>
                  <a:pt x="40767" y="6212"/>
                </a:cubicBezTo>
                <a:cubicBezTo>
                  <a:pt x="45118" y="6756"/>
                  <a:pt x="50336" y="5711"/>
                  <a:pt x="53721" y="8498"/>
                </a:cubicBezTo>
                <a:cubicBezTo>
                  <a:pt x="57285" y="11433"/>
                  <a:pt x="56579" y="18849"/>
                  <a:pt x="60960" y="2030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8" name="Google Shape;458;p22"/>
          <p:cNvSpPr/>
          <p:nvPr/>
        </p:nvSpPr>
        <p:spPr>
          <a:xfrm>
            <a:off x="-228600" y="2076450"/>
            <a:ext cx="544625" cy="1628775"/>
          </a:xfrm>
          <a:custGeom>
            <a:avLst/>
            <a:gdLst/>
            <a:ahLst/>
            <a:cxnLst/>
            <a:rect l="l" t="t" r="r" b="b"/>
            <a:pathLst>
              <a:path w="21785" h="65151" extrusionOk="0">
                <a:moveTo>
                  <a:pt x="0" y="0"/>
                </a:moveTo>
                <a:cubicBezTo>
                  <a:pt x="8831" y="6868"/>
                  <a:pt x="19274" y="14912"/>
                  <a:pt x="21336" y="25908"/>
                </a:cubicBezTo>
                <a:cubicBezTo>
                  <a:pt x="23939" y="39793"/>
                  <a:pt x="13643" y="53726"/>
                  <a:pt x="5334" y="6515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59" name="Google Shape;459;p22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460" name="Google Shape;460;p22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"/>
          <p:cNvSpPr txBox="1">
            <a:spLocks noGrp="1"/>
          </p:cNvSpPr>
          <p:nvPr>
            <p:ph type="title" hasCustomPrompt="1"/>
          </p:nvPr>
        </p:nvSpPr>
        <p:spPr>
          <a:xfrm>
            <a:off x="713227" y="1985240"/>
            <a:ext cx="47664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464" name="Google Shape;464;p23"/>
          <p:cNvSpPr txBox="1">
            <a:spLocks noGrp="1"/>
          </p:cNvSpPr>
          <p:nvPr>
            <p:ph type="subTitle" idx="1"/>
          </p:nvPr>
        </p:nvSpPr>
        <p:spPr>
          <a:xfrm>
            <a:off x="713227" y="2757156"/>
            <a:ext cx="47664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23"/>
          <p:cNvSpPr txBox="1">
            <a:spLocks noGrp="1"/>
          </p:cNvSpPr>
          <p:nvPr>
            <p:ph type="title" idx="2" hasCustomPrompt="1"/>
          </p:nvPr>
        </p:nvSpPr>
        <p:spPr>
          <a:xfrm>
            <a:off x="713227" y="539500"/>
            <a:ext cx="47664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23"/>
          <p:cNvSpPr txBox="1">
            <a:spLocks noGrp="1"/>
          </p:cNvSpPr>
          <p:nvPr>
            <p:ph type="subTitle" idx="3"/>
          </p:nvPr>
        </p:nvSpPr>
        <p:spPr>
          <a:xfrm>
            <a:off x="713227" y="1314435"/>
            <a:ext cx="47664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23"/>
          <p:cNvSpPr txBox="1">
            <a:spLocks noGrp="1"/>
          </p:cNvSpPr>
          <p:nvPr>
            <p:ph type="title" idx="4" hasCustomPrompt="1"/>
          </p:nvPr>
        </p:nvSpPr>
        <p:spPr>
          <a:xfrm>
            <a:off x="713227" y="3430979"/>
            <a:ext cx="4766400" cy="76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Goldman"/>
              <a:buNone/>
              <a:defRPr sz="45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468" name="Google Shape;468;p23"/>
          <p:cNvSpPr txBox="1">
            <a:spLocks noGrp="1"/>
          </p:cNvSpPr>
          <p:nvPr>
            <p:ph type="subTitle" idx="5"/>
          </p:nvPr>
        </p:nvSpPr>
        <p:spPr>
          <a:xfrm>
            <a:off x="713227" y="4199876"/>
            <a:ext cx="47664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9" name="Google Shape;469;p23"/>
          <p:cNvGrpSpPr/>
          <p:nvPr/>
        </p:nvGrpSpPr>
        <p:grpSpPr>
          <a:xfrm flipH="1">
            <a:off x="8425100" y="298000"/>
            <a:ext cx="241500" cy="241500"/>
            <a:chOff x="-1752450" y="4362450"/>
            <a:chExt cx="241500" cy="241500"/>
          </a:xfrm>
        </p:grpSpPr>
        <p:sp>
          <p:nvSpPr>
            <p:cNvPr id="470" name="Google Shape;470;p23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23"/>
          <p:cNvGrpSpPr/>
          <p:nvPr/>
        </p:nvGrpSpPr>
        <p:grpSpPr>
          <a:xfrm flipH="1">
            <a:off x="713225" y="4676775"/>
            <a:ext cx="742950" cy="76200"/>
            <a:chOff x="2647950" y="4676775"/>
            <a:chExt cx="742950" cy="76200"/>
          </a:xfrm>
        </p:grpSpPr>
        <p:sp>
          <p:nvSpPr>
            <p:cNvPr id="473" name="Google Shape;473;p23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"/>
          <p:cNvSpPr txBox="1">
            <a:spLocks noGrp="1"/>
          </p:cNvSpPr>
          <p:nvPr>
            <p:ph type="title"/>
          </p:nvPr>
        </p:nvSpPr>
        <p:spPr>
          <a:xfrm>
            <a:off x="2055150" y="540000"/>
            <a:ext cx="50340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4"/>
          <p:cNvSpPr txBox="1">
            <a:spLocks noGrp="1"/>
          </p:cNvSpPr>
          <p:nvPr>
            <p:ph type="subTitle" idx="1"/>
          </p:nvPr>
        </p:nvSpPr>
        <p:spPr>
          <a:xfrm>
            <a:off x="2055000" y="1532025"/>
            <a:ext cx="5034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4"/>
          <p:cNvSpPr txBox="1"/>
          <p:nvPr/>
        </p:nvSpPr>
        <p:spPr>
          <a:xfrm>
            <a:off x="1821000" y="3611950"/>
            <a:ext cx="550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1200" b="1" u="sng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1" name="Google Shape;481;p24"/>
          <p:cNvSpPr/>
          <p:nvPr/>
        </p:nvSpPr>
        <p:spPr>
          <a:xfrm>
            <a:off x="7673475" y="800101"/>
            <a:ext cx="2722975" cy="4971440"/>
          </a:xfrm>
          <a:custGeom>
            <a:avLst/>
            <a:gdLst/>
            <a:ahLst/>
            <a:cxnLst/>
            <a:rect l="l" t="t" r="r" b="b"/>
            <a:pathLst>
              <a:path w="39412" h="71956" extrusionOk="0">
                <a:moveTo>
                  <a:pt x="26435" y="5219"/>
                </a:moveTo>
                <a:cubicBezTo>
                  <a:pt x="26414" y="5447"/>
                  <a:pt x="26391" y="5674"/>
                  <a:pt x="26366" y="5900"/>
                </a:cubicBezTo>
                <a:lnTo>
                  <a:pt x="24728" y="5219"/>
                </a:lnTo>
                <a:close/>
                <a:moveTo>
                  <a:pt x="36617" y="5219"/>
                </a:moveTo>
                <a:lnTo>
                  <a:pt x="34266" y="6197"/>
                </a:lnTo>
                <a:cubicBezTo>
                  <a:pt x="34307" y="5875"/>
                  <a:pt x="34344" y="5549"/>
                  <a:pt x="34375" y="5219"/>
                </a:cubicBezTo>
                <a:close/>
                <a:moveTo>
                  <a:pt x="30064" y="5219"/>
                </a:moveTo>
                <a:lnTo>
                  <a:pt x="30064" y="7439"/>
                </a:lnTo>
                <a:lnTo>
                  <a:pt x="26467" y="5942"/>
                </a:lnTo>
                <a:cubicBezTo>
                  <a:pt x="26494" y="5702"/>
                  <a:pt x="26518" y="5461"/>
                  <a:pt x="26541" y="5219"/>
                </a:cubicBezTo>
                <a:close/>
                <a:moveTo>
                  <a:pt x="34269" y="5219"/>
                </a:moveTo>
                <a:cubicBezTo>
                  <a:pt x="34236" y="5564"/>
                  <a:pt x="34198" y="5906"/>
                  <a:pt x="34154" y="6243"/>
                </a:cubicBezTo>
                <a:lnTo>
                  <a:pt x="31282" y="7439"/>
                </a:lnTo>
                <a:lnTo>
                  <a:pt x="31282" y="5219"/>
                </a:lnTo>
                <a:close/>
                <a:moveTo>
                  <a:pt x="34108" y="6587"/>
                </a:moveTo>
                <a:cubicBezTo>
                  <a:pt x="33621" y="10031"/>
                  <a:pt x="32586" y="13006"/>
                  <a:pt x="31282" y="15337"/>
                </a:cubicBezTo>
                <a:lnTo>
                  <a:pt x="31282" y="7763"/>
                </a:lnTo>
                <a:lnTo>
                  <a:pt x="34108" y="6587"/>
                </a:lnTo>
                <a:close/>
                <a:moveTo>
                  <a:pt x="20438" y="17390"/>
                </a:moveTo>
                <a:lnTo>
                  <a:pt x="20438" y="18004"/>
                </a:lnTo>
                <a:lnTo>
                  <a:pt x="19995" y="18004"/>
                </a:lnTo>
                <a:cubicBezTo>
                  <a:pt x="20128" y="17809"/>
                  <a:pt x="20260" y="17604"/>
                  <a:pt x="20389" y="17390"/>
                </a:cubicBezTo>
                <a:close/>
                <a:moveTo>
                  <a:pt x="23951" y="5218"/>
                </a:moveTo>
                <a:lnTo>
                  <a:pt x="26331" y="6210"/>
                </a:lnTo>
                <a:cubicBezTo>
                  <a:pt x="25896" y="9839"/>
                  <a:pt x="24941" y="13226"/>
                  <a:pt x="23593" y="15872"/>
                </a:cubicBezTo>
                <a:cubicBezTo>
                  <a:pt x="23456" y="16140"/>
                  <a:pt x="23316" y="16400"/>
                  <a:pt x="23172" y="16651"/>
                </a:cubicBezTo>
                <a:cubicBezTo>
                  <a:pt x="23051" y="16583"/>
                  <a:pt x="22910" y="16544"/>
                  <a:pt x="22761" y="16544"/>
                </a:cubicBezTo>
                <a:cubicBezTo>
                  <a:pt x="22293" y="16544"/>
                  <a:pt x="21914" y="16923"/>
                  <a:pt x="21914" y="17390"/>
                </a:cubicBezTo>
                <a:lnTo>
                  <a:pt x="22645" y="17390"/>
                </a:lnTo>
                <a:lnTo>
                  <a:pt x="22645" y="17507"/>
                </a:lnTo>
                <a:cubicBezTo>
                  <a:pt x="22532" y="17679"/>
                  <a:pt x="22418" y="17844"/>
                  <a:pt x="22302" y="18004"/>
                </a:cubicBezTo>
                <a:lnTo>
                  <a:pt x="20668" y="18004"/>
                </a:lnTo>
                <a:lnTo>
                  <a:pt x="20668" y="17390"/>
                </a:lnTo>
                <a:lnTo>
                  <a:pt x="21399" y="17390"/>
                </a:lnTo>
                <a:cubicBezTo>
                  <a:pt x="21399" y="17024"/>
                  <a:pt x="21166" y="16713"/>
                  <a:pt x="20841" y="16595"/>
                </a:cubicBezTo>
                <a:cubicBezTo>
                  <a:pt x="20957" y="16378"/>
                  <a:pt x="21071" y="16154"/>
                  <a:pt x="21183" y="15922"/>
                </a:cubicBezTo>
                <a:cubicBezTo>
                  <a:pt x="22577" y="13043"/>
                  <a:pt x="23537" y="9257"/>
                  <a:pt x="23906" y="5218"/>
                </a:cubicBezTo>
                <a:close/>
                <a:moveTo>
                  <a:pt x="22645" y="17705"/>
                </a:moveTo>
                <a:lnTo>
                  <a:pt x="22645" y="18005"/>
                </a:lnTo>
                <a:lnTo>
                  <a:pt x="22437" y="18005"/>
                </a:lnTo>
                <a:cubicBezTo>
                  <a:pt x="22507" y="17906"/>
                  <a:pt x="22577" y="17806"/>
                  <a:pt x="22645" y="17705"/>
                </a:cubicBezTo>
                <a:close/>
                <a:moveTo>
                  <a:pt x="37183" y="5306"/>
                </a:moveTo>
                <a:cubicBezTo>
                  <a:pt x="36576" y="11373"/>
                  <a:pt x="34103" y="16160"/>
                  <a:pt x="31282" y="18753"/>
                </a:cubicBezTo>
                <a:lnTo>
                  <a:pt x="31282" y="15545"/>
                </a:lnTo>
                <a:cubicBezTo>
                  <a:pt x="32644" y="13165"/>
                  <a:pt x="33724" y="10100"/>
                  <a:pt x="34221" y="6539"/>
                </a:cubicBezTo>
                <a:lnTo>
                  <a:pt x="37183" y="5306"/>
                </a:lnTo>
                <a:close/>
                <a:moveTo>
                  <a:pt x="22128" y="18853"/>
                </a:moveTo>
                <a:lnTo>
                  <a:pt x="21574" y="19084"/>
                </a:lnTo>
                <a:cubicBezTo>
                  <a:pt x="21642" y="19009"/>
                  <a:pt x="21711" y="18933"/>
                  <a:pt x="21778" y="18853"/>
                </a:cubicBezTo>
                <a:close/>
                <a:moveTo>
                  <a:pt x="21627" y="18853"/>
                </a:moveTo>
                <a:cubicBezTo>
                  <a:pt x="21526" y="18968"/>
                  <a:pt x="21426" y="19077"/>
                  <a:pt x="21324" y="19183"/>
                </a:cubicBezTo>
                <a:cubicBezTo>
                  <a:pt x="21243" y="19077"/>
                  <a:pt x="21164" y="18968"/>
                  <a:pt x="21086" y="18853"/>
                </a:cubicBezTo>
                <a:close/>
                <a:moveTo>
                  <a:pt x="14353" y="18853"/>
                </a:moveTo>
                <a:cubicBezTo>
                  <a:pt x="14317" y="19035"/>
                  <a:pt x="14280" y="19215"/>
                  <a:pt x="14242" y="19394"/>
                </a:cubicBezTo>
                <a:lnTo>
                  <a:pt x="12941" y="18853"/>
                </a:lnTo>
                <a:close/>
                <a:moveTo>
                  <a:pt x="20962" y="18853"/>
                </a:moveTo>
                <a:cubicBezTo>
                  <a:pt x="21048" y="18984"/>
                  <a:pt x="21138" y="19108"/>
                  <a:pt x="21230" y="19227"/>
                </a:cubicBezTo>
                <a:lnTo>
                  <a:pt x="20317" y="19608"/>
                </a:lnTo>
                <a:cubicBezTo>
                  <a:pt x="20374" y="19357"/>
                  <a:pt x="20427" y="19106"/>
                  <a:pt x="20478" y="18853"/>
                </a:cubicBezTo>
                <a:close/>
                <a:moveTo>
                  <a:pt x="22176" y="19084"/>
                </a:moveTo>
                <a:cubicBezTo>
                  <a:pt x="22119" y="19358"/>
                  <a:pt x="22055" y="19631"/>
                  <a:pt x="21987" y="19902"/>
                </a:cubicBezTo>
                <a:cubicBezTo>
                  <a:pt x="21811" y="19745"/>
                  <a:pt x="21641" y="19569"/>
                  <a:pt x="21478" y="19373"/>
                </a:cubicBezTo>
                <a:lnTo>
                  <a:pt x="22176" y="19084"/>
                </a:lnTo>
                <a:close/>
                <a:moveTo>
                  <a:pt x="14646" y="18853"/>
                </a:moveTo>
                <a:cubicBezTo>
                  <a:pt x="14904" y="19258"/>
                  <a:pt x="15178" y="19608"/>
                  <a:pt x="15465" y="19904"/>
                </a:cubicBezTo>
                <a:lnTo>
                  <a:pt x="14341" y="19435"/>
                </a:lnTo>
                <a:cubicBezTo>
                  <a:pt x="14383" y="19243"/>
                  <a:pt x="14422" y="19049"/>
                  <a:pt x="14460" y="18853"/>
                </a:cubicBezTo>
                <a:close/>
                <a:moveTo>
                  <a:pt x="19228" y="18853"/>
                </a:moveTo>
                <a:cubicBezTo>
                  <a:pt x="18830" y="19331"/>
                  <a:pt x="18421" y="19732"/>
                  <a:pt x="18006" y="20049"/>
                </a:cubicBezTo>
                <a:lnTo>
                  <a:pt x="18006" y="18853"/>
                </a:lnTo>
                <a:close/>
                <a:moveTo>
                  <a:pt x="20866" y="19628"/>
                </a:moveTo>
                <a:lnTo>
                  <a:pt x="20866" y="19628"/>
                </a:lnTo>
                <a:cubicBezTo>
                  <a:pt x="20637" y="19835"/>
                  <a:pt x="20406" y="20018"/>
                  <a:pt x="20175" y="20178"/>
                </a:cubicBezTo>
                <a:cubicBezTo>
                  <a:pt x="20199" y="20080"/>
                  <a:pt x="20224" y="19983"/>
                  <a:pt x="20249" y="19885"/>
                </a:cubicBezTo>
                <a:lnTo>
                  <a:pt x="20866" y="19628"/>
                </a:lnTo>
                <a:close/>
                <a:moveTo>
                  <a:pt x="12780" y="19035"/>
                </a:moveTo>
                <a:lnTo>
                  <a:pt x="14193" y="19624"/>
                </a:lnTo>
                <a:cubicBezTo>
                  <a:pt x="14139" y="19867"/>
                  <a:pt x="14081" y="20105"/>
                  <a:pt x="14021" y="20341"/>
                </a:cubicBezTo>
                <a:cubicBezTo>
                  <a:pt x="13584" y="20029"/>
                  <a:pt x="13167" y="19592"/>
                  <a:pt x="12780" y="19035"/>
                </a:cubicBezTo>
                <a:close/>
                <a:moveTo>
                  <a:pt x="17065" y="18853"/>
                </a:moveTo>
                <a:lnTo>
                  <a:pt x="17065" y="20569"/>
                </a:lnTo>
                <a:lnTo>
                  <a:pt x="15728" y="20012"/>
                </a:lnTo>
                <a:cubicBezTo>
                  <a:pt x="15391" y="19701"/>
                  <a:pt x="15070" y="19315"/>
                  <a:pt x="14770" y="18853"/>
                </a:cubicBezTo>
                <a:close/>
                <a:moveTo>
                  <a:pt x="20370" y="18853"/>
                </a:moveTo>
                <a:cubicBezTo>
                  <a:pt x="20317" y="19123"/>
                  <a:pt x="20259" y="19391"/>
                  <a:pt x="20195" y="19658"/>
                </a:cubicBezTo>
                <a:lnTo>
                  <a:pt x="18006" y="20569"/>
                </a:lnTo>
                <a:lnTo>
                  <a:pt x="18006" y="20181"/>
                </a:lnTo>
                <a:cubicBezTo>
                  <a:pt x="18468" y="19837"/>
                  <a:pt x="18924" y="19392"/>
                  <a:pt x="19365" y="18853"/>
                </a:cubicBezTo>
                <a:close/>
                <a:moveTo>
                  <a:pt x="16554" y="20606"/>
                </a:moveTo>
                <a:lnTo>
                  <a:pt x="16825" y="20719"/>
                </a:lnTo>
                <a:cubicBezTo>
                  <a:pt x="16819" y="20721"/>
                  <a:pt x="16813" y="20723"/>
                  <a:pt x="16807" y="20725"/>
                </a:cubicBezTo>
                <a:cubicBezTo>
                  <a:pt x="16722" y="20690"/>
                  <a:pt x="16638" y="20650"/>
                  <a:pt x="16554" y="20606"/>
                </a:cubicBezTo>
                <a:close/>
                <a:moveTo>
                  <a:pt x="26433" y="6252"/>
                </a:moveTo>
                <a:lnTo>
                  <a:pt x="30064" y="7763"/>
                </a:lnTo>
                <a:lnTo>
                  <a:pt x="30064" y="17227"/>
                </a:lnTo>
                <a:cubicBezTo>
                  <a:pt x="28674" y="19095"/>
                  <a:pt x="27108" y="20315"/>
                  <a:pt x="25615" y="20730"/>
                </a:cubicBezTo>
                <a:cubicBezTo>
                  <a:pt x="24679" y="20454"/>
                  <a:pt x="23854" y="19820"/>
                  <a:pt x="23188" y="18853"/>
                </a:cubicBezTo>
                <a:lnTo>
                  <a:pt x="24034" y="18853"/>
                </a:lnTo>
                <a:cubicBezTo>
                  <a:pt x="24174" y="18853"/>
                  <a:pt x="24288" y="18739"/>
                  <a:pt x="24288" y="18600"/>
                </a:cubicBezTo>
                <a:lnTo>
                  <a:pt x="24288" y="18259"/>
                </a:lnTo>
                <a:cubicBezTo>
                  <a:pt x="24288" y="18118"/>
                  <a:pt x="24174" y="18005"/>
                  <a:pt x="24034" y="18005"/>
                </a:cubicBezTo>
                <a:lnTo>
                  <a:pt x="22876" y="18005"/>
                </a:lnTo>
                <a:lnTo>
                  <a:pt x="22876" y="17390"/>
                </a:lnTo>
                <a:lnTo>
                  <a:pt x="23607" y="17390"/>
                </a:lnTo>
                <a:cubicBezTo>
                  <a:pt x="23607" y="17110"/>
                  <a:pt x="23471" y="16863"/>
                  <a:pt x="23261" y="16709"/>
                </a:cubicBezTo>
                <a:cubicBezTo>
                  <a:pt x="23406" y="16455"/>
                  <a:pt x="23548" y="16192"/>
                  <a:pt x="23687" y="15919"/>
                </a:cubicBezTo>
                <a:cubicBezTo>
                  <a:pt x="25037" y="13270"/>
                  <a:pt x="25994" y="9882"/>
                  <a:pt x="26433" y="6252"/>
                </a:cubicBezTo>
                <a:close/>
                <a:moveTo>
                  <a:pt x="16965" y="20777"/>
                </a:moveTo>
                <a:lnTo>
                  <a:pt x="17065" y="20819"/>
                </a:lnTo>
                <a:lnTo>
                  <a:pt x="17065" y="20821"/>
                </a:lnTo>
                <a:cubicBezTo>
                  <a:pt x="17027" y="20809"/>
                  <a:pt x="16990" y="20796"/>
                  <a:pt x="16952" y="20783"/>
                </a:cubicBezTo>
                <a:cubicBezTo>
                  <a:pt x="16957" y="20781"/>
                  <a:pt x="16961" y="20779"/>
                  <a:pt x="16965" y="20777"/>
                </a:cubicBezTo>
                <a:close/>
                <a:moveTo>
                  <a:pt x="30064" y="17395"/>
                </a:moveTo>
                <a:lnTo>
                  <a:pt x="30064" y="19722"/>
                </a:lnTo>
                <a:cubicBezTo>
                  <a:pt x="29294" y="20241"/>
                  <a:pt x="28517" y="20596"/>
                  <a:pt x="27757" y="20770"/>
                </a:cubicBezTo>
                <a:cubicBezTo>
                  <a:pt x="27407" y="20849"/>
                  <a:pt x="27065" y="20889"/>
                  <a:pt x="26733" y="20889"/>
                </a:cubicBezTo>
                <a:cubicBezTo>
                  <a:pt x="26416" y="20889"/>
                  <a:pt x="26107" y="20853"/>
                  <a:pt x="25809" y="20782"/>
                </a:cubicBezTo>
                <a:cubicBezTo>
                  <a:pt x="27242" y="20329"/>
                  <a:pt x="28730" y="19155"/>
                  <a:pt x="30064" y="17395"/>
                </a:cubicBezTo>
                <a:close/>
                <a:moveTo>
                  <a:pt x="23062" y="18853"/>
                </a:moveTo>
                <a:cubicBezTo>
                  <a:pt x="23710" y="19818"/>
                  <a:pt x="24513" y="20468"/>
                  <a:pt x="25423" y="20779"/>
                </a:cubicBezTo>
                <a:cubicBezTo>
                  <a:pt x="25417" y="20780"/>
                  <a:pt x="25411" y="20782"/>
                  <a:pt x="25403" y="20784"/>
                </a:cubicBezTo>
                <a:cubicBezTo>
                  <a:pt x="25086" y="20857"/>
                  <a:pt x="24776" y="20893"/>
                  <a:pt x="24474" y="20893"/>
                </a:cubicBezTo>
                <a:cubicBezTo>
                  <a:pt x="23593" y="20893"/>
                  <a:pt x="22787" y="20585"/>
                  <a:pt x="22077" y="19981"/>
                </a:cubicBezTo>
                <a:cubicBezTo>
                  <a:pt x="22156" y="19667"/>
                  <a:pt x="22228" y="19352"/>
                  <a:pt x="22293" y="19034"/>
                </a:cubicBezTo>
                <a:lnTo>
                  <a:pt x="22728" y="18853"/>
                </a:lnTo>
                <a:close/>
                <a:moveTo>
                  <a:pt x="14291" y="19665"/>
                </a:moveTo>
                <a:lnTo>
                  <a:pt x="15997" y="20374"/>
                </a:lnTo>
                <a:cubicBezTo>
                  <a:pt x="16212" y="20536"/>
                  <a:pt x="16434" y="20671"/>
                  <a:pt x="16661" y="20776"/>
                </a:cubicBezTo>
                <a:cubicBezTo>
                  <a:pt x="16571" y="20805"/>
                  <a:pt x="16482" y="20829"/>
                  <a:pt x="16393" y="20850"/>
                </a:cubicBezTo>
                <a:cubicBezTo>
                  <a:pt x="16173" y="20900"/>
                  <a:pt x="15956" y="20925"/>
                  <a:pt x="15743" y="20925"/>
                </a:cubicBezTo>
                <a:cubicBezTo>
                  <a:pt x="15176" y="20925"/>
                  <a:pt x="14630" y="20750"/>
                  <a:pt x="14114" y="20405"/>
                </a:cubicBezTo>
                <a:cubicBezTo>
                  <a:pt x="14175" y="20160"/>
                  <a:pt x="14236" y="19915"/>
                  <a:pt x="14291" y="19665"/>
                </a:cubicBezTo>
                <a:close/>
                <a:moveTo>
                  <a:pt x="20127" y="19935"/>
                </a:moveTo>
                <a:lnTo>
                  <a:pt x="20127" y="19935"/>
                </a:lnTo>
                <a:cubicBezTo>
                  <a:pt x="20100" y="20046"/>
                  <a:pt x="20071" y="20156"/>
                  <a:pt x="20041" y="20266"/>
                </a:cubicBezTo>
                <a:cubicBezTo>
                  <a:pt x="19581" y="20566"/>
                  <a:pt x="19117" y="20774"/>
                  <a:pt x="18660" y="20878"/>
                </a:cubicBezTo>
                <a:cubicBezTo>
                  <a:pt x="18439" y="20928"/>
                  <a:pt x="18220" y="20955"/>
                  <a:pt x="18006" y="20959"/>
                </a:cubicBezTo>
                <a:lnTo>
                  <a:pt x="18006" y="20819"/>
                </a:lnTo>
                <a:lnTo>
                  <a:pt x="20127" y="19935"/>
                </a:lnTo>
                <a:close/>
                <a:moveTo>
                  <a:pt x="19998" y="20426"/>
                </a:moveTo>
                <a:lnTo>
                  <a:pt x="19998" y="20426"/>
                </a:lnTo>
                <a:cubicBezTo>
                  <a:pt x="19519" y="22165"/>
                  <a:pt x="18836" y="23801"/>
                  <a:pt x="18006" y="25194"/>
                </a:cubicBezTo>
                <a:lnTo>
                  <a:pt x="18006" y="21064"/>
                </a:lnTo>
                <a:cubicBezTo>
                  <a:pt x="18228" y="21059"/>
                  <a:pt x="18455" y="21033"/>
                  <a:pt x="18684" y="20980"/>
                </a:cubicBezTo>
                <a:cubicBezTo>
                  <a:pt x="19124" y="20880"/>
                  <a:pt x="19563" y="20694"/>
                  <a:pt x="19998" y="20426"/>
                </a:cubicBezTo>
                <a:close/>
                <a:moveTo>
                  <a:pt x="9862" y="26346"/>
                </a:moveTo>
                <a:lnTo>
                  <a:pt x="9862" y="26856"/>
                </a:lnTo>
                <a:lnTo>
                  <a:pt x="9073" y="26856"/>
                </a:lnTo>
                <a:cubicBezTo>
                  <a:pt x="9187" y="26692"/>
                  <a:pt x="9300" y="26522"/>
                  <a:pt x="9411" y="26346"/>
                </a:cubicBezTo>
                <a:close/>
                <a:moveTo>
                  <a:pt x="12341" y="18853"/>
                </a:moveTo>
                <a:lnTo>
                  <a:pt x="12604" y="18962"/>
                </a:lnTo>
                <a:cubicBezTo>
                  <a:pt x="13035" y="19608"/>
                  <a:pt x="13500" y="20105"/>
                  <a:pt x="13995" y="20449"/>
                </a:cubicBezTo>
                <a:cubicBezTo>
                  <a:pt x="13320" y="23080"/>
                  <a:pt x="12317" y="25315"/>
                  <a:pt x="11140" y="26896"/>
                </a:cubicBezTo>
                <a:cubicBezTo>
                  <a:pt x="11105" y="26872"/>
                  <a:pt x="11063" y="26856"/>
                  <a:pt x="11017" y="26856"/>
                </a:cubicBezTo>
                <a:lnTo>
                  <a:pt x="10054" y="26856"/>
                </a:lnTo>
                <a:lnTo>
                  <a:pt x="10054" y="26346"/>
                </a:lnTo>
                <a:lnTo>
                  <a:pt x="10661" y="26346"/>
                </a:lnTo>
                <a:cubicBezTo>
                  <a:pt x="10661" y="25956"/>
                  <a:pt x="10347" y="25642"/>
                  <a:pt x="9958" y="25642"/>
                </a:cubicBezTo>
                <a:cubicBezTo>
                  <a:pt x="9908" y="25642"/>
                  <a:pt x="9860" y="25647"/>
                  <a:pt x="9814" y="25656"/>
                </a:cubicBezTo>
                <a:cubicBezTo>
                  <a:pt x="10800" y="23859"/>
                  <a:pt x="11604" y="21530"/>
                  <a:pt x="12119" y="18853"/>
                </a:cubicBezTo>
                <a:close/>
                <a:moveTo>
                  <a:pt x="21381" y="19414"/>
                </a:moveTo>
                <a:cubicBezTo>
                  <a:pt x="21566" y="19634"/>
                  <a:pt x="21759" y="19834"/>
                  <a:pt x="21961" y="20009"/>
                </a:cubicBezTo>
                <a:cubicBezTo>
                  <a:pt x="21420" y="22135"/>
                  <a:pt x="20573" y="24129"/>
                  <a:pt x="19519" y="25735"/>
                </a:cubicBezTo>
                <a:cubicBezTo>
                  <a:pt x="19046" y="26459"/>
                  <a:pt x="18536" y="27091"/>
                  <a:pt x="18006" y="27622"/>
                </a:cubicBezTo>
                <a:lnTo>
                  <a:pt x="18006" y="25399"/>
                </a:lnTo>
                <a:cubicBezTo>
                  <a:pt x="18901" y="23937"/>
                  <a:pt x="19629" y="22195"/>
                  <a:pt x="20130" y="20343"/>
                </a:cubicBezTo>
                <a:cubicBezTo>
                  <a:pt x="20481" y="20114"/>
                  <a:pt x="20828" y="19833"/>
                  <a:pt x="21170" y="19502"/>
                </a:cubicBezTo>
                <a:lnTo>
                  <a:pt x="21381" y="19414"/>
                </a:lnTo>
                <a:close/>
                <a:moveTo>
                  <a:pt x="10600" y="27561"/>
                </a:moveTo>
                <a:cubicBezTo>
                  <a:pt x="10561" y="27606"/>
                  <a:pt x="10521" y="27652"/>
                  <a:pt x="10482" y="27695"/>
                </a:cubicBezTo>
                <a:cubicBezTo>
                  <a:pt x="10442" y="27651"/>
                  <a:pt x="10402" y="27606"/>
                  <a:pt x="10363" y="27561"/>
                </a:cubicBezTo>
                <a:close/>
                <a:moveTo>
                  <a:pt x="9433" y="27561"/>
                </a:moveTo>
                <a:lnTo>
                  <a:pt x="8765" y="27840"/>
                </a:lnTo>
                <a:cubicBezTo>
                  <a:pt x="8685" y="27755"/>
                  <a:pt x="8605" y="27668"/>
                  <a:pt x="8524" y="27578"/>
                </a:cubicBezTo>
                <a:cubicBezTo>
                  <a:pt x="8530" y="27572"/>
                  <a:pt x="8534" y="27566"/>
                  <a:pt x="8538" y="27561"/>
                </a:cubicBezTo>
                <a:close/>
                <a:moveTo>
                  <a:pt x="8456" y="27657"/>
                </a:moveTo>
                <a:cubicBezTo>
                  <a:pt x="8524" y="27734"/>
                  <a:pt x="8592" y="27810"/>
                  <a:pt x="8661" y="27883"/>
                </a:cubicBezTo>
                <a:lnTo>
                  <a:pt x="7982" y="28165"/>
                </a:lnTo>
                <a:cubicBezTo>
                  <a:pt x="8142" y="28008"/>
                  <a:pt x="8300" y="27838"/>
                  <a:pt x="8456" y="27657"/>
                </a:cubicBezTo>
                <a:close/>
                <a:moveTo>
                  <a:pt x="10224" y="27561"/>
                </a:moveTo>
                <a:cubicBezTo>
                  <a:pt x="10284" y="27633"/>
                  <a:pt x="10347" y="27702"/>
                  <a:pt x="10409" y="27770"/>
                </a:cubicBezTo>
                <a:cubicBezTo>
                  <a:pt x="10128" y="28066"/>
                  <a:pt x="9841" y="28327"/>
                  <a:pt x="9547" y="28548"/>
                </a:cubicBezTo>
                <a:cubicBezTo>
                  <a:pt x="9331" y="28381"/>
                  <a:pt x="9118" y="28194"/>
                  <a:pt x="8910" y="27987"/>
                </a:cubicBezTo>
                <a:lnTo>
                  <a:pt x="9931" y="27561"/>
                </a:lnTo>
                <a:close/>
                <a:moveTo>
                  <a:pt x="5223" y="27561"/>
                </a:moveTo>
                <a:lnTo>
                  <a:pt x="5223" y="28853"/>
                </a:lnTo>
                <a:cubicBezTo>
                  <a:pt x="4715" y="28544"/>
                  <a:pt x="4212" y="28114"/>
                  <a:pt x="3716" y="27561"/>
                </a:cubicBezTo>
                <a:close/>
                <a:moveTo>
                  <a:pt x="8372" y="27561"/>
                </a:moveTo>
                <a:cubicBezTo>
                  <a:pt x="8372" y="27562"/>
                  <a:pt x="8372" y="27562"/>
                  <a:pt x="8373" y="27563"/>
                </a:cubicBezTo>
                <a:cubicBezTo>
                  <a:pt x="8143" y="27833"/>
                  <a:pt x="7909" y="28078"/>
                  <a:pt x="7671" y="28295"/>
                </a:cubicBezTo>
                <a:lnTo>
                  <a:pt x="6005" y="28987"/>
                </a:lnTo>
                <a:lnTo>
                  <a:pt x="6005" y="27561"/>
                </a:lnTo>
                <a:close/>
                <a:moveTo>
                  <a:pt x="3578" y="27561"/>
                </a:moveTo>
                <a:cubicBezTo>
                  <a:pt x="4112" y="28166"/>
                  <a:pt x="4663" y="28635"/>
                  <a:pt x="5223" y="28963"/>
                </a:cubicBezTo>
                <a:lnTo>
                  <a:pt x="5223" y="28988"/>
                </a:lnTo>
                <a:lnTo>
                  <a:pt x="1796" y="27561"/>
                </a:lnTo>
                <a:close/>
                <a:moveTo>
                  <a:pt x="7146" y="28721"/>
                </a:moveTo>
                <a:lnTo>
                  <a:pt x="7146" y="28721"/>
                </a:lnTo>
                <a:cubicBezTo>
                  <a:pt x="6814" y="28960"/>
                  <a:pt x="6476" y="29144"/>
                  <a:pt x="6133" y="29271"/>
                </a:cubicBezTo>
                <a:cubicBezTo>
                  <a:pt x="6091" y="29257"/>
                  <a:pt x="6048" y="29243"/>
                  <a:pt x="6005" y="29228"/>
                </a:cubicBezTo>
                <a:lnTo>
                  <a:pt x="6005" y="29196"/>
                </a:lnTo>
                <a:lnTo>
                  <a:pt x="7146" y="28721"/>
                </a:lnTo>
                <a:close/>
                <a:moveTo>
                  <a:pt x="8805" y="28030"/>
                </a:moveTo>
                <a:cubicBezTo>
                  <a:pt x="9020" y="28245"/>
                  <a:pt x="9237" y="28439"/>
                  <a:pt x="9459" y="28611"/>
                </a:cubicBezTo>
                <a:cubicBezTo>
                  <a:pt x="8979" y="28959"/>
                  <a:pt x="8484" y="29203"/>
                  <a:pt x="7983" y="29327"/>
                </a:cubicBezTo>
                <a:cubicBezTo>
                  <a:pt x="7706" y="29396"/>
                  <a:pt x="7430" y="29431"/>
                  <a:pt x="7155" y="29431"/>
                </a:cubicBezTo>
                <a:cubicBezTo>
                  <a:pt x="6870" y="29431"/>
                  <a:pt x="6587" y="29394"/>
                  <a:pt x="6305" y="29320"/>
                </a:cubicBezTo>
                <a:cubicBezTo>
                  <a:pt x="6734" y="29144"/>
                  <a:pt x="7153" y="28886"/>
                  <a:pt x="7560" y="28549"/>
                </a:cubicBezTo>
                <a:lnTo>
                  <a:pt x="8805" y="28030"/>
                </a:lnTo>
                <a:close/>
                <a:moveTo>
                  <a:pt x="14086" y="20512"/>
                </a:moveTo>
                <a:cubicBezTo>
                  <a:pt x="14610" y="20855"/>
                  <a:pt x="15164" y="21031"/>
                  <a:pt x="15739" y="21031"/>
                </a:cubicBezTo>
                <a:cubicBezTo>
                  <a:pt x="15962" y="21031"/>
                  <a:pt x="16188" y="21004"/>
                  <a:pt x="16416" y="20953"/>
                </a:cubicBezTo>
                <a:cubicBezTo>
                  <a:pt x="16546" y="20923"/>
                  <a:pt x="16675" y="20885"/>
                  <a:pt x="16805" y="20839"/>
                </a:cubicBezTo>
                <a:cubicBezTo>
                  <a:pt x="16890" y="20873"/>
                  <a:pt x="16977" y="20904"/>
                  <a:pt x="17065" y="20931"/>
                </a:cubicBezTo>
                <a:lnTo>
                  <a:pt x="17065" y="26580"/>
                </a:lnTo>
                <a:cubicBezTo>
                  <a:pt x="15892" y="28095"/>
                  <a:pt x="14559" y="29093"/>
                  <a:pt x="13241" y="29422"/>
                </a:cubicBezTo>
                <a:cubicBezTo>
                  <a:pt x="13222" y="29427"/>
                  <a:pt x="13203" y="29430"/>
                  <a:pt x="13185" y="29435"/>
                </a:cubicBezTo>
                <a:cubicBezTo>
                  <a:pt x="12263" y="29212"/>
                  <a:pt x="11376" y="28653"/>
                  <a:pt x="10552" y="27771"/>
                </a:cubicBezTo>
                <a:cubicBezTo>
                  <a:pt x="10613" y="27703"/>
                  <a:pt x="10676" y="27632"/>
                  <a:pt x="10736" y="27561"/>
                </a:cubicBezTo>
                <a:lnTo>
                  <a:pt x="11017" y="27561"/>
                </a:lnTo>
                <a:cubicBezTo>
                  <a:pt x="11133" y="27561"/>
                  <a:pt x="11228" y="27467"/>
                  <a:pt x="11228" y="27351"/>
                </a:cubicBezTo>
                <a:lnTo>
                  <a:pt x="11228" y="27067"/>
                </a:lnTo>
                <a:cubicBezTo>
                  <a:pt x="11228" y="27035"/>
                  <a:pt x="11219" y="27004"/>
                  <a:pt x="11207" y="26978"/>
                </a:cubicBezTo>
                <a:cubicBezTo>
                  <a:pt x="12395" y="25390"/>
                  <a:pt x="13405" y="23149"/>
                  <a:pt x="14086" y="20512"/>
                </a:cubicBezTo>
                <a:close/>
                <a:moveTo>
                  <a:pt x="1720" y="27738"/>
                </a:moveTo>
                <a:lnTo>
                  <a:pt x="5223" y="29196"/>
                </a:lnTo>
                <a:lnTo>
                  <a:pt x="5223" y="29472"/>
                </a:lnTo>
                <a:cubicBezTo>
                  <a:pt x="5147" y="29478"/>
                  <a:pt x="5070" y="29481"/>
                  <a:pt x="4994" y="29481"/>
                </a:cubicBezTo>
                <a:cubicBezTo>
                  <a:pt x="3889" y="29481"/>
                  <a:pt x="2792" y="28897"/>
                  <a:pt x="1720" y="27738"/>
                </a:cubicBezTo>
                <a:close/>
                <a:moveTo>
                  <a:pt x="10478" y="27847"/>
                </a:moveTo>
                <a:cubicBezTo>
                  <a:pt x="11255" y="28678"/>
                  <a:pt x="12089" y="29226"/>
                  <a:pt x="12955" y="29483"/>
                </a:cubicBezTo>
                <a:cubicBezTo>
                  <a:pt x="12720" y="29524"/>
                  <a:pt x="12485" y="29545"/>
                  <a:pt x="12253" y="29545"/>
                </a:cubicBezTo>
                <a:cubicBezTo>
                  <a:pt x="11348" y="29545"/>
                  <a:pt x="10466" y="29230"/>
                  <a:pt x="9632" y="28611"/>
                </a:cubicBezTo>
                <a:cubicBezTo>
                  <a:pt x="9920" y="28392"/>
                  <a:pt x="10202" y="28137"/>
                  <a:pt x="10478" y="27847"/>
                </a:cubicBezTo>
                <a:close/>
                <a:moveTo>
                  <a:pt x="17065" y="26752"/>
                </a:moveTo>
                <a:lnTo>
                  <a:pt x="17065" y="28442"/>
                </a:lnTo>
                <a:cubicBezTo>
                  <a:pt x="16418" y="28924"/>
                  <a:pt x="15754" y="29257"/>
                  <a:pt x="15093" y="29422"/>
                </a:cubicBezTo>
                <a:cubicBezTo>
                  <a:pt x="14762" y="29504"/>
                  <a:pt x="14433" y="29545"/>
                  <a:pt x="14107" y="29545"/>
                </a:cubicBezTo>
                <a:cubicBezTo>
                  <a:pt x="13873" y="29545"/>
                  <a:pt x="13641" y="29524"/>
                  <a:pt x="13411" y="29483"/>
                </a:cubicBezTo>
                <a:cubicBezTo>
                  <a:pt x="14673" y="29123"/>
                  <a:pt x="15941" y="28171"/>
                  <a:pt x="17065" y="26752"/>
                </a:cubicBezTo>
                <a:close/>
                <a:moveTo>
                  <a:pt x="30428" y="1"/>
                </a:moveTo>
                <a:cubicBezTo>
                  <a:pt x="30226" y="1"/>
                  <a:pt x="30064" y="164"/>
                  <a:pt x="30064" y="364"/>
                </a:cubicBezTo>
                <a:lnTo>
                  <a:pt x="30064" y="4120"/>
                </a:lnTo>
                <a:lnTo>
                  <a:pt x="26971" y="4120"/>
                </a:lnTo>
                <a:lnTo>
                  <a:pt x="26971" y="3357"/>
                </a:lnTo>
                <a:lnTo>
                  <a:pt x="27918" y="3357"/>
                </a:lnTo>
                <a:cubicBezTo>
                  <a:pt x="27918" y="2752"/>
                  <a:pt x="27428" y="2262"/>
                  <a:pt x="26822" y="2262"/>
                </a:cubicBezTo>
                <a:cubicBezTo>
                  <a:pt x="26217" y="2262"/>
                  <a:pt x="25727" y="2752"/>
                  <a:pt x="25727" y="3357"/>
                </a:cubicBezTo>
                <a:lnTo>
                  <a:pt x="26673" y="3357"/>
                </a:lnTo>
                <a:lnTo>
                  <a:pt x="26673" y="4120"/>
                </a:lnTo>
                <a:lnTo>
                  <a:pt x="24114" y="4120"/>
                </a:lnTo>
                <a:lnTo>
                  <a:pt x="24114" y="3357"/>
                </a:lnTo>
                <a:lnTo>
                  <a:pt x="25060" y="3357"/>
                </a:lnTo>
                <a:cubicBezTo>
                  <a:pt x="25060" y="2752"/>
                  <a:pt x="24570" y="2262"/>
                  <a:pt x="23965" y="2262"/>
                </a:cubicBezTo>
                <a:cubicBezTo>
                  <a:pt x="23360" y="2262"/>
                  <a:pt x="22870" y="2752"/>
                  <a:pt x="22870" y="3357"/>
                </a:cubicBezTo>
                <a:lnTo>
                  <a:pt x="23816" y="3357"/>
                </a:lnTo>
                <a:lnTo>
                  <a:pt x="23816" y="4120"/>
                </a:lnTo>
                <a:lnTo>
                  <a:pt x="22261" y="4120"/>
                </a:lnTo>
                <a:cubicBezTo>
                  <a:pt x="22080" y="4120"/>
                  <a:pt x="21933" y="4267"/>
                  <a:pt x="21933" y="4448"/>
                </a:cubicBezTo>
                <a:lnTo>
                  <a:pt x="21933" y="4890"/>
                </a:lnTo>
                <a:cubicBezTo>
                  <a:pt x="21933" y="5071"/>
                  <a:pt x="22080" y="5218"/>
                  <a:pt x="22261" y="5218"/>
                </a:cubicBezTo>
                <a:lnTo>
                  <a:pt x="23801" y="5218"/>
                </a:lnTo>
                <a:cubicBezTo>
                  <a:pt x="23432" y="9242"/>
                  <a:pt x="22475" y="13010"/>
                  <a:pt x="21088" y="15877"/>
                </a:cubicBezTo>
                <a:cubicBezTo>
                  <a:pt x="20974" y="16114"/>
                  <a:pt x="20857" y="16342"/>
                  <a:pt x="20738" y="16564"/>
                </a:cubicBezTo>
                <a:cubicBezTo>
                  <a:pt x="20678" y="16551"/>
                  <a:pt x="20617" y="16544"/>
                  <a:pt x="20553" y="16544"/>
                </a:cubicBezTo>
                <a:cubicBezTo>
                  <a:pt x="20085" y="16544"/>
                  <a:pt x="19706" y="16923"/>
                  <a:pt x="19706" y="17390"/>
                </a:cubicBezTo>
                <a:lnTo>
                  <a:pt x="20266" y="17390"/>
                </a:lnTo>
                <a:cubicBezTo>
                  <a:pt x="20136" y="17604"/>
                  <a:pt x="20003" y="17809"/>
                  <a:pt x="19870" y="18005"/>
                </a:cubicBezTo>
                <a:lnTo>
                  <a:pt x="18006" y="18005"/>
                </a:lnTo>
                <a:lnTo>
                  <a:pt x="18006" y="15103"/>
                </a:lnTo>
                <a:cubicBezTo>
                  <a:pt x="18006" y="14947"/>
                  <a:pt x="17879" y="14822"/>
                  <a:pt x="17724" y="14822"/>
                </a:cubicBezTo>
                <a:lnTo>
                  <a:pt x="17346" y="14822"/>
                </a:lnTo>
                <a:cubicBezTo>
                  <a:pt x="17191" y="14822"/>
                  <a:pt x="17065" y="14947"/>
                  <a:pt x="17065" y="15103"/>
                </a:cubicBezTo>
                <a:lnTo>
                  <a:pt x="17065" y="18005"/>
                </a:lnTo>
                <a:lnTo>
                  <a:pt x="14676" y="18005"/>
                </a:lnTo>
                <a:lnTo>
                  <a:pt x="14676" y="17415"/>
                </a:lnTo>
                <a:lnTo>
                  <a:pt x="15406" y="17415"/>
                </a:lnTo>
                <a:cubicBezTo>
                  <a:pt x="15406" y="16948"/>
                  <a:pt x="15027" y="16568"/>
                  <a:pt x="14560" y="16568"/>
                </a:cubicBezTo>
                <a:cubicBezTo>
                  <a:pt x="14092" y="16568"/>
                  <a:pt x="13713" y="16948"/>
                  <a:pt x="13713" y="17415"/>
                </a:cubicBezTo>
                <a:lnTo>
                  <a:pt x="14445" y="17415"/>
                </a:lnTo>
                <a:lnTo>
                  <a:pt x="14445" y="18005"/>
                </a:lnTo>
                <a:lnTo>
                  <a:pt x="12468" y="18005"/>
                </a:lnTo>
                <a:lnTo>
                  <a:pt x="12468" y="17415"/>
                </a:lnTo>
                <a:lnTo>
                  <a:pt x="13199" y="17415"/>
                </a:lnTo>
                <a:cubicBezTo>
                  <a:pt x="13199" y="16948"/>
                  <a:pt x="12820" y="16568"/>
                  <a:pt x="12353" y="16568"/>
                </a:cubicBezTo>
                <a:cubicBezTo>
                  <a:pt x="11885" y="16568"/>
                  <a:pt x="11506" y="16948"/>
                  <a:pt x="11506" y="17415"/>
                </a:cubicBezTo>
                <a:lnTo>
                  <a:pt x="12237" y="17415"/>
                </a:lnTo>
                <a:lnTo>
                  <a:pt x="12237" y="18005"/>
                </a:lnTo>
                <a:lnTo>
                  <a:pt x="11037" y="18005"/>
                </a:lnTo>
                <a:cubicBezTo>
                  <a:pt x="10896" y="18005"/>
                  <a:pt x="10783" y="18118"/>
                  <a:pt x="10783" y="18259"/>
                </a:cubicBezTo>
                <a:lnTo>
                  <a:pt x="10783" y="18600"/>
                </a:lnTo>
                <a:cubicBezTo>
                  <a:pt x="10783" y="18739"/>
                  <a:pt x="10896" y="18853"/>
                  <a:pt x="11037" y="18853"/>
                </a:cubicBezTo>
                <a:lnTo>
                  <a:pt x="12013" y="18853"/>
                </a:lnTo>
                <a:cubicBezTo>
                  <a:pt x="11490" y="21545"/>
                  <a:pt x="10653" y="23911"/>
                  <a:pt x="9633" y="25722"/>
                </a:cubicBezTo>
                <a:cubicBezTo>
                  <a:pt x="9408" y="25839"/>
                  <a:pt x="9254" y="26074"/>
                  <a:pt x="9254" y="26346"/>
                </a:cubicBezTo>
                <a:lnTo>
                  <a:pt x="9260" y="26346"/>
                </a:lnTo>
                <a:cubicBezTo>
                  <a:pt x="9148" y="26521"/>
                  <a:pt x="9035" y="26693"/>
                  <a:pt x="8920" y="26856"/>
                </a:cubicBezTo>
                <a:lnTo>
                  <a:pt x="8218" y="26856"/>
                </a:lnTo>
                <a:lnTo>
                  <a:pt x="8218" y="26346"/>
                </a:lnTo>
                <a:lnTo>
                  <a:pt x="8826" y="26346"/>
                </a:lnTo>
                <a:cubicBezTo>
                  <a:pt x="8826" y="25956"/>
                  <a:pt x="8511" y="25642"/>
                  <a:pt x="8123" y="25642"/>
                </a:cubicBezTo>
                <a:cubicBezTo>
                  <a:pt x="7734" y="25642"/>
                  <a:pt x="7419" y="25956"/>
                  <a:pt x="7419" y="26346"/>
                </a:cubicBezTo>
                <a:lnTo>
                  <a:pt x="8027" y="26346"/>
                </a:lnTo>
                <a:lnTo>
                  <a:pt x="8027" y="26856"/>
                </a:lnTo>
                <a:lnTo>
                  <a:pt x="6005" y="26856"/>
                </a:lnTo>
                <a:lnTo>
                  <a:pt x="6005" y="24444"/>
                </a:lnTo>
                <a:cubicBezTo>
                  <a:pt x="6005" y="24314"/>
                  <a:pt x="5900" y="24210"/>
                  <a:pt x="5771" y="24210"/>
                </a:cubicBezTo>
                <a:lnTo>
                  <a:pt x="5456" y="24210"/>
                </a:lnTo>
                <a:cubicBezTo>
                  <a:pt x="5328" y="24210"/>
                  <a:pt x="5223" y="24314"/>
                  <a:pt x="5223" y="24444"/>
                </a:cubicBezTo>
                <a:lnTo>
                  <a:pt x="5223" y="26856"/>
                </a:lnTo>
                <a:lnTo>
                  <a:pt x="3237" y="26856"/>
                </a:lnTo>
                <a:lnTo>
                  <a:pt x="3237" y="26366"/>
                </a:lnTo>
                <a:lnTo>
                  <a:pt x="3844" y="26366"/>
                </a:lnTo>
                <a:cubicBezTo>
                  <a:pt x="3844" y="25977"/>
                  <a:pt x="3530" y="25662"/>
                  <a:pt x="3141" y="25662"/>
                </a:cubicBezTo>
                <a:cubicBezTo>
                  <a:pt x="2752" y="25662"/>
                  <a:pt x="2437" y="25977"/>
                  <a:pt x="2437" y="26366"/>
                </a:cubicBezTo>
                <a:lnTo>
                  <a:pt x="3045" y="26366"/>
                </a:lnTo>
                <a:lnTo>
                  <a:pt x="3045" y="26856"/>
                </a:lnTo>
                <a:lnTo>
                  <a:pt x="1401" y="26856"/>
                </a:lnTo>
                <a:lnTo>
                  <a:pt x="1401" y="26366"/>
                </a:lnTo>
                <a:lnTo>
                  <a:pt x="2009" y="26366"/>
                </a:lnTo>
                <a:cubicBezTo>
                  <a:pt x="2009" y="25977"/>
                  <a:pt x="1694" y="25662"/>
                  <a:pt x="1305" y="25662"/>
                </a:cubicBezTo>
                <a:cubicBezTo>
                  <a:pt x="916" y="25662"/>
                  <a:pt x="602" y="25977"/>
                  <a:pt x="602" y="26366"/>
                </a:cubicBezTo>
                <a:lnTo>
                  <a:pt x="1209" y="26366"/>
                </a:lnTo>
                <a:lnTo>
                  <a:pt x="1209" y="26856"/>
                </a:lnTo>
                <a:lnTo>
                  <a:pt x="211" y="26856"/>
                </a:lnTo>
                <a:cubicBezTo>
                  <a:pt x="94" y="26856"/>
                  <a:pt x="1" y="26950"/>
                  <a:pt x="1" y="27067"/>
                </a:cubicBezTo>
                <a:lnTo>
                  <a:pt x="1" y="27351"/>
                </a:lnTo>
                <a:cubicBezTo>
                  <a:pt x="1" y="27468"/>
                  <a:pt x="94" y="27561"/>
                  <a:pt x="211" y="27561"/>
                </a:cubicBezTo>
                <a:lnTo>
                  <a:pt x="1296" y="27561"/>
                </a:lnTo>
                <a:lnTo>
                  <a:pt x="1495" y="27644"/>
                </a:lnTo>
                <a:cubicBezTo>
                  <a:pt x="2634" y="28935"/>
                  <a:pt x="3805" y="29586"/>
                  <a:pt x="4991" y="29586"/>
                </a:cubicBezTo>
                <a:cubicBezTo>
                  <a:pt x="5068" y="29586"/>
                  <a:pt x="5145" y="29583"/>
                  <a:pt x="5222" y="29578"/>
                </a:cubicBezTo>
                <a:lnTo>
                  <a:pt x="5222" y="58992"/>
                </a:lnTo>
                <a:lnTo>
                  <a:pt x="4430" y="58992"/>
                </a:lnTo>
                <a:cubicBezTo>
                  <a:pt x="4175" y="58992"/>
                  <a:pt x="3969" y="59183"/>
                  <a:pt x="3969" y="59420"/>
                </a:cubicBezTo>
                <a:lnTo>
                  <a:pt x="3969" y="69999"/>
                </a:lnTo>
                <a:cubicBezTo>
                  <a:pt x="3969" y="70236"/>
                  <a:pt x="4175" y="70427"/>
                  <a:pt x="4430" y="70427"/>
                </a:cubicBezTo>
                <a:lnTo>
                  <a:pt x="6796" y="70427"/>
                </a:lnTo>
                <a:cubicBezTo>
                  <a:pt x="7052" y="70427"/>
                  <a:pt x="7259" y="70236"/>
                  <a:pt x="7259" y="69999"/>
                </a:cubicBezTo>
                <a:lnTo>
                  <a:pt x="7259" y="59420"/>
                </a:lnTo>
                <a:cubicBezTo>
                  <a:pt x="7259" y="59183"/>
                  <a:pt x="7052" y="58992"/>
                  <a:pt x="6796" y="58992"/>
                </a:cubicBezTo>
                <a:lnTo>
                  <a:pt x="6004" y="58992"/>
                </a:lnTo>
                <a:lnTo>
                  <a:pt x="6004" y="29427"/>
                </a:lnTo>
                <a:cubicBezTo>
                  <a:pt x="6054" y="29412"/>
                  <a:pt x="6104" y="29394"/>
                  <a:pt x="6153" y="29377"/>
                </a:cubicBezTo>
                <a:cubicBezTo>
                  <a:pt x="6493" y="29480"/>
                  <a:pt x="6835" y="29533"/>
                  <a:pt x="7177" y="29533"/>
                </a:cubicBezTo>
                <a:cubicBezTo>
                  <a:pt x="7455" y="29533"/>
                  <a:pt x="7731" y="29499"/>
                  <a:pt x="8008" y="29430"/>
                </a:cubicBezTo>
                <a:cubicBezTo>
                  <a:pt x="8531" y="29300"/>
                  <a:pt x="9045" y="29044"/>
                  <a:pt x="9545" y="28678"/>
                </a:cubicBezTo>
                <a:cubicBezTo>
                  <a:pt x="10404" y="29322"/>
                  <a:pt x="11314" y="29651"/>
                  <a:pt x="12250" y="29651"/>
                </a:cubicBezTo>
                <a:cubicBezTo>
                  <a:pt x="12558" y="29651"/>
                  <a:pt x="12869" y="29614"/>
                  <a:pt x="13183" y="29542"/>
                </a:cubicBezTo>
                <a:cubicBezTo>
                  <a:pt x="13486" y="29613"/>
                  <a:pt x="13791" y="29651"/>
                  <a:pt x="14100" y="29651"/>
                </a:cubicBezTo>
                <a:cubicBezTo>
                  <a:pt x="14437" y="29651"/>
                  <a:pt x="14776" y="29609"/>
                  <a:pt x="15118" y="29524"/>
                </a:cubicBezTo>
                <a:cubicBezTo>
                  <a:pt x="15770" y="29361"/>
                  <a:pt x="16426" y="29037"/>
                  <a:pt x="17065" y="28570"/>
                </a:cubicBezTo>
                <a:lnTo>
                  <a:pt x="17065" y="56662"/>
                </a:lnTo>
                <a:lnTo>
                  <a:pt x="16111" y="56662"/>
                </a:lnTo>
                <a:cubicBezTo>
                  <a:pt x="15805" y="56662"/>
                  <a:pt x="15555" y="56892"/>
                  <a:pt x="15555" y="57177"/>
                </a:cubicBezTo>
                <a:lnTo>
                  <a:pt x="15555" y="69902"/>
                </a:lnTo>
                <a:cubicBezTo>
                  <a:pt x="15555" y="70186"/>
                  <a:pt x="15805" y="70416"/>
                  <a:pt x="16111" y="70416"/>
                </a:cubicBezTo>
                <a:lnTo>
                  <a:pt x="18958" y="70416"/>
                </a:lnTo>
                <a:cubicBezTo>
                  <a:pt x="19264" y="70416"/>
                  <a:pt x="19513" y="70186"/>
                  <a:pt x="19513" y="69902"/>
                </a:cubicBezTo>
                <a:lnTo>
                  <a:pt x="19513" y="57177"/>
                </a:lnTo>
                <a:cubicBezTo>
                  <a:pt x="19513" y="56892"/>
                  <a:pt x="19264" y="56662"/>
                  <a:pt x="18958" y="56662"/>
                </a:cubicBezTo>
                <a:lnTo>
                  <a:pt x="18005" y="56662"/>
                </a:lnTo>
                <a:lnTo>
                  <a:pt x="18005" y="27771"/>
                </a:lnTo>
                <a:cubicBezTo>
                  <a:pt x="18568" y="27219"/>
                  <a:pt x="19107" y="26556"/>
                  <a:pt x="19607" y="25794"/>
                </a:cubicBezTo>
                <a:cubicBezTo>
                  <a:pt x="20659" y="24189"/>
                  <a:pt x="21505" y="22202"/>
                  <a:pt x="22051" y="20083"/>
                </a:cubicBezTo>
                <a:cubicBezTo>
                  <a:pt x="22778" y="20682"/>
                  <a:pt x="23605" y="20994"/>
                  <a:pt x="24498" y="20994"/>
                </a:cubicBezTo>
                <a:cubicBezTo>
                  <a:pt x="24800" y="20994"/>
                  <a:pt x="25111" y="20959"/>
                  <a:pt x="25427" y="20887"/>
                </a:cubicBezTo>
                <a:cubicBezTo>
                  <a:pt x="25489" y="20872"/>
                  <a:pt x="25550" y="20857"/>
                  <a:pt x="25612" y="20840"/>
                </a:cubicBezTo>
                <a:cubicBezTo>
                  <a:pt x="25969" y="20942"/>
                  <a:pt x="26342" y="20995"/>
                  <a:pt x="26727" y="20995"/>
                </a:cubicBezTo>
                <a:cubicBezTo>
                  <a:pt x="27068" y="20995"/>
                  <a:pt x="27420" y="20955"/>
                  <a:pt x="27780" y="20872"/>
                </a:cubicBezTo>
                <a:cubicBezTo>
                  <a:pt x="28531" y="20701"/>
                  <a:pt x="29302" y="20353"/>
                  <a:pt x="30063" y="19846"/>
                </a:cubicBezTo>
                <a:lnTo>
                  <a:pt x="30063" y="54153"/>
                </a:lnTo>
                <a:lnTo>
                  <a:pt x="28830" y="54153"/>
                </a:lnTo>
                <a:cubicBezTo>
                  <a:pt x="28432" y="54153"/>
                  <a:pt x="28111" y="54451"/>
                  <a:pt x="28111" y="54819"/>
                </a:cubicBezTo>
                <a:lnTo>
                  <a:pt x="28111" y="71289"/>
                </a:lnTo>
                <a:cubicBezTo>
                  <a:pt x="28111" y="71657"/>
                  <a:pt x="28432" y="71956"/>
                  <a:pt x="28830" y="71956"/>
                </a:cubicBezTo>
                <a:lnTo>
                  <a:pt x="32514" y="71956"/>
                </a:lnTo>
                <a:cubicBezTo>
                  <a:pt x="32911" y="71956"/>
                  <a:pt x="33234" y="71657"/>
                  <a:pt x="33234" y="71289"/>
                </a:cubicBezTo>
                <a:lnTo>
                  <a:pt x="33234" y="54819"/>
                </a:lnTo>
                <a:cubicBezTo>
                  <a:pt x="33234" y="54451"/>
                  <a:pt x="32911" y="54153"/>
                  <a:pt x="32514" y="54153"/>
                </a:cubicBezTo>
                <a:lnTo>
                  <a:pt x="31280" y="54153"/>
                </a:lnTo>
                <a:lnTo>
                  <a:pt x="31280" y="18891"/>
                </a:lnTo>
                <a:cubicBezTo>
                  <a:pt x="34159" y="16286"/>
                  <a:pt x="36688" y="11427"/>
                  <a:pt x="37293" y="5260"/>
                </a:cubicBezTo>
                <a:lnTo>
                  <a:pt x="37394" y="5218"/>
                </a:lnTo>
                <a:lnTo>
                  <a:pt x="39083" y="5218"/>
                </a:lnTo>
                <a:cubicBezTo>
                  <a:pt x="39265" y="5218"/>
                  <a:pt x="39412" y="5071"/>
                  <a:pt x="39412" y="4890"/>
                </a:cubicBezTo>
                <a:lnTo>
                  <a:pt x="39412" y="4448"/>
                </a:lnTo>
                <a:cubicBezTo>
                  <a:pt x="39412" y="4267"/>
                  <a:pt x="39265" y="4120"/>
                  <a:pt x="39084" y="4120"/>
                </a:cubicBezTo>
                <a:lnTo>
                  <a:pt x="37585" y="4120"/>
                </a:lnTo>
                <a:lnTo>
                  <a:pt x="37585" y="3325"/>
                </a:lnTo>
                <a:lnTo>
                  <a:pt x="38531" y="3325"/>
                </a:lnTo>
                <a:cubicBezTo>
                  <a:pt x="38531" y="2719"/>
                  <a:pt x="38040" y="2229"/>
                  <a:pt x="37435" y="2229"/>
                </a:cubicBezTo>
                <a:cubicBezTo>
                  <a:pt x="36831" y="2229"/>
                  <a:pt x="36340" y="2720"/>
                  <a:pt x="36340" y="3325"/>
                </a:cubicBezTo>
                <a:lnTo>
                  <a:pt x="37286" y="3325"/>
                </a:lnTo>
                <a:lnTo>
                  <a:pt x="37286" y="4120"/>
                </a:lnTo>
                <a:lnTo>
                  <a:pt x="34728" y="4120"/>
                </a:lnTo>
                <a:lnTo>
                  <a:pt x="34728" y="3325"/>
                </a:lnTo>
                <a:lnTo>
                  <a:pt x="35674" y="3325"/>
                </a:lnTo>
                <a:cubicBezTo>
                  <a:pt x="35674" y="2719"/>
                  <a:pt x="35184" y="2229"/>
                  <a:pt x="34579" y="2229"/>
                </a:cubicBezTo>
                <a:cubicBezTo>
                  <a:pt x="33973" y="2229"/>
                  <a:pt x="33482" y="2720"/>
                  <a:pt x="33482" y="3325"/>
                </a:cubicBezTo>
                <a:lnTo>
                  <a:pt x="34429" y="3325"/>
                </a:lnTo>
                <a:lnTo>
                  <a:pt x="34429" y="4120"/>
                </a:lnTo>
                <a:lnTo>
                  <a:pt x="31282" y="4120"/>
                </a:lnTo>
                <a:lnTo>
                  <a:pt x="31282" y="364"/>
                </a:lnTo>
                <a:cubicBezTo>
                  <a:pt x="31282" y="164"/>
                  <a:pt x="31118" y="1"/>
                  <a:pt x="309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482" name="Google Shape;482;p24"/>
          <p:cNvSpPr/>
          <p:nvPr/>
        </p:nvSpPr>
        <p:spPr>
          <a:xfrm flipH="1">
            <a:off x="-1252450" y="800101"/>
            <a:ext cx="2722975" cy="4971440"/>
          </a:xfrm>
          <a:custGeom>
            <a:avLst/>
            <a:gdLst/>
            <a:ahLst/>
            <a:cxnLst/>
            <a:rect l="l" t="t" r="r" b="b"/>
            <a:pathLst>
              <a:path w="39412" h="71956" extrusionOk="0">
                <a:moveTo>
                  <a:pt x="26435" y="5219"/>
                </a:moveTo>
                <a:cubicBezTo>
                  <a:pt x="26414" y="5447"/>
                  <a:pt x="26391" y="5674"/>
                  <a:pt x="26366" y="5900"/>
                </a:cubicBezTo>
                <a:lnTo>
                  <a:pt x="24728" y="5219"/>
                </a:lnTo>
                <a:close/>
                <a:moveTo>
                  <a:pt x="36617" y="5219"/>
                </a:moveTo>
                <a:lnTo>
                  <a:pt x="34266" y="6197"/>
                </a:lnTo>
                <a:cubicBezTo>
                  <a:pt x="34307" y="5875"/>
                  <a:pt x="34344" y="5549"/>
                  <a:pt x="34375" y="5219"/>
                </a:cubicBezTo>
                <a:close/>
                <a:moveTo>
                  <a:pt x="30064" y="5219"/>
                </a:moveTo>
                <a:lnTo>
                  <a:pt x="30064" y="7439"/>
                </a:lnTo>
                <a:lnTo>
                  <a:pt x="26467" y="5942"/>
                </a:lnTo>
                <a:cubicBezTo>
                  <a:pt x="26494" y="5702"/>
                  <a:pt x="26518" y="5461"/>
                  <a:pt x="26541" y="5219"/>
                </a:cubicBezTo>
                <a:close/>
                <a:moveTo>
                  <a:pt x="34269" y="5219"/>
                </a:moveTo>
                <a:cubicBezTo>
                  <a:pt x="34236" y="5564"/>
                  <a:pt x="34198" y="5906"/>
                  <a:pt x="34154" y="6243"/>
                </a:cubicBezTo>
                <a:lnTo>
                  <a:pt x="31282" y="7439"/>
                </a:lnTo>
                <a:lnTo>
                  <a:pt x="31282" y="5219"/>
                </a:lnTo>
                <a:close/>
                <a:moveTo>
                  <a:pt x="34108" y="6587"/>
                </a:moveTo>
                <a:cubicBezTo>
                  <a:pt x="33621" y="10031"/>
                  <a:pt x="32586" y="13006"/>
                  <a:pt x="31282" y="15337"/>
                </a:cubicBezTo>
                <a:lnTo>
                  <a:pt x="31282" y="7763"/>
                </a:lnTo>
                <a:lnTo>
                  <a:pt x="34108" y="6587"/>
                </a:lnTo>
                <a:close/>
                <a:moveTo>
                  <a:pt x="20438" y="17390"/>
                </a:moveTo>
                <a:lnTo>
                  <a:pt x="20438" y="18004"/>
                </a:lnTo>
                <a:lnTo>
                  <a:pt x="19995" y="18004"/>
                </a:lnTo>
                <a:cubicBezTo>
                  <a:pt x="20128" y="17809"/>
                  <a:pt x="20260" y="17604"/>
                  <a:pt x="20389" y="17390"/>
                </a:cubicBezTo>
                <a:close/>
                <a:moveTo>
                  <a:pt x="23951" y="5218"/>
                </a:moveTo>
                <a:lnTo>
                  <a:pt x="26331" y="6210"/>
                </a:lnTo>
                <a:cubicBezTo>
                  <a:pt x="25896" y="9839"/>
                  <a:pt x="24941" y="13226"/>
                  <a:pt x="23593" y="15872"/>
                </a:cubicBezTo>
                <a:cubicBezTo>
                  <a:pt x="23456" y="16140"/>
                  <a:pt x="23316" y="16400"/>
                  <a:pt x="23172" y="16651"/>
                </a:cubicBezTo>
                <a:cubicBezTo>
                  <a:pt x="23051" y="16583"/>
                  <a:pt x="22910" y="16544"/>
                  <a:pt x="22761" y="16544"/>
                </a:cubicBezTo>
                <a:cubicBezTo>
                  <a:pt x="22293" y="16544"/>
                  <a:pt x="21914" y="16923"/>
                  <a:pt x="21914" y="17390"/>
                </a:cubicBezTo>
                <a:lnTo>
                  <a:pt x="22645" y="17390"/>
                </a:lnTo>
                <a:lnTo>
                  <a:pt x="22645" y="17507"/>
                </a:lnTo>
                <a:cubicBezTo>
                  <a:pt x="22532" y="17679"/>
                  <a:pt x="22418" y="17844"/>
                  <a:pt x="22302" y="18004"/>
                </a:cubicBezTo>
                <a:lnTo>
                  <a:pt x="20668" y="18004"/>
                </a:lnTo>
                <a:lnTo>
                  <a:pt x="20668" y="17390"/>
                </a:lnTo>
                <a:lnTo>
                  <a:pt x="21399" y="17390"/>
                </a:lnTo>
                <a:cubicBezTo>
                  <a:pt x="21399" y="17024"/>
                  <a:pt x="21166" y="16713"/>
                  <a:pt x="20841" y="16595"/>
                </a:cubicBezTo>
                <a:cubicBezTo>
                  <a:pt x="20957" y="16378"/>
                  <a:pt x="21071" y="16154"/>
                  <a:pt x="21183" y="15922"/>
                </a:cubicBezTo>
                <a:cubicBezTo>
                  <a:pt x="22577" y="13043"/>
                  <a:pt x="23537" y="9257"/>
                  <a:pt x="23906" y="5218"/>
                </a:cubicBezTo>
                <a:close/>
                <a:moveTo>
                  <a:pt x="22645" y="17705"/>
                </a:moveTo>
                <a:lnTo>
                  <a:pt x="22645" y="18005"/>
                </a:lnTo>
                <a:lnTo>
                  <a:pt x="22437" y="18005"/>
                </a:lnTo>
                <a:cubicBezTo>
                  <a:pt x="22507" y="17906"/>
                  <a:pt x="22577" y="17806"/>
                  <a:pt x="22645" y="17705"/>
                </a:cubicBezTo>
                <a:close/>
                <a:moveTo>
                  <a:pt x="37183" y="5306"/>
                </a:moveTo>
                <a:cubicBezTo>
                  <a:pt x="36576" y="11373"/>
                  <a:pt x="34103" y="16160"/>
                  <a:pt x="31282" y="18753"/>
                </a:cubicBezTo>
                <a:lnTo>
                  <a:pt x="31282" y="15545"/>
                </a:lnTo>
                <a:cubicBezTo>
                  <a:pt x="32644" y="13165"/>
                  <a:pt x="33724" y="10100"/>
                  <a:pt x="34221" y="6539"/>
                </a:cubicBezTo>
                <a:lnTo>
                  <a:pt x="37183" y="5306"/>
                </a:lnTo>
                <a:close/>
                <a:moveTo>
                  <a:pt x="22128" y="18853"/>
                </a:moveTo>
                <a:lnTo>
                  <a:pt x="21574" y="19084"/>
                </a:lnTo>
                <a:cubicBezTo>
                  <a:pt x="21642" y="19009"/>
                  <a:pt x="21711" y="18933"/>
                  <a:pt x="21778" y="18853"/>
                </a:cubicBezTo>
                <a:close/>
                <a:moveTo>
                  <a:pt x="21627" y="18853"/>
                </a:moveTo>
                <a:cubicBezTo>
                  <a:pt x="21526" y="18968"/>
                  <a:pt x="21426" y="19077"/>
                  <a:pt x="21324" y="19183"/>
                </a:cubicBezTo>
                <a:cubicBezTo>
                  <a:pt x="21243" y="19077"/>
                  <a:pt x="21164" y="18968"/>
                  <a:pt x="21086" y="18853"/>
                </a:cubicBezTo>
                <a:close/>
                <a:moveTo>
                  <a:pt x="14353" y="18853"/>
                </a:moveTo>
                <a:cubicBezTo>
                  <a:pt x="14317" y="19035"/>
                  <a:pt x="14280" y="19215"/>
                  <a:pt x="14242" y="19394"/>
                </a:cubicBezTo>
                <a:lnTo>
                  <a:pt x="12941" y="18853"/>
                </a:lnTo>
                <a:close/>
                <a:moveTo>
                  <a:pt x="20962" y="18853"/>
                </a:moveTo>
                <a:cubicBezTo>
                  <a:pt x="21048" y="18984"/>
                  <a:pt x="21138" y="19108"/>
                  <a:pt x="21230" y="19227"/>
                </a:cubicBezTo>
                <a:lnTo>
                  <a:pt x="20317" y="19608"/>
                </a:lnTo>
                <a:cubicBezTo>
                  <a:pt x="20374" y="19357"/>
                  <a:pt x="20427" y="19106"/>
                  <a:pt x="20478" y="18853"/>
                </a:cubicBezTo>
                <a:close/>
                <a:moveTo>
                  <a:pt x="22176" y="19084"/>
                </a:moveTo>
                <a:cubicBezTo>
                  <a:pt x="22119" y="19358"/>
                  <a:pt x="22055" y="19631"/>
                  <a:pt x="21987" y="19902"/>
                </a:cubicBezTo>
                <a:cubicBezTo>
                  <a:pt x="21811" y="19745"/>
                  <a:pt x="21641" y="19569"/>
                  <a:pt x="21478" y="19373"/>
                </a:cubicBezTo>
                <a:lnTo>
                  <a:pt x="22176" y="19084"/>
                </a:lnTo>
                <a:close/>
                <a:moveTo>
                  <a:pt x="14646" y="18853"/>
                </a:moveTo>
                <a:cubicBezTo>
                  <a:pt x="14904" y="19258"/>
                  <a:pt x="15178" y="19608"/>
                  <a:pt x="15465" y="19904"/>
                </a:cubicBezTo>
                <a:lnTo>
                  <a:pt x="14341" y="19435"/>
                </a:lnTo>
                <a:cubicBezTo>
                  <a:pt x="14383" y="19243"/>
                  <a:pt x="14422" y="19049"/>
                  <a:pt x="14460" y="18853"/>
                </a:cubicBezTo>
                <a:close/>
                <a:moveTo>
                  <a:pt x="19228" y="18853"/>
                </a:moveTo>
                <a:cubicBezTo>
                  <a:pt x="18830" y="19331"/>
                  <a:pt x="18421" y="19732"/>
                  <a:pt x="18006" y="20049"/>
                </a:cubicBezTo>
                <a:lnTo>
                  <a:pt x="18006" y="18853"/>
                </a:lnTo>
                <a:close/>
                <a:moveTo>
                  <a:pt x="20866" y="19628"/>
                </a:moveTo>
                <a:lnTo>
                  <a:pt x="20866" y="19628"/>
                </a:lnTo>
                <a:cubicBezTo>
                  <a:pt x="20637" y="19835"/>
                  <a:pt x="20406" y="20018"/>
                  <a:pt x="20175" y="20178"/>
                </a:cubicBezTo>
                <a:cubicBezTo>
                  <a:pt x="20199" y="20080"/>
                  <a:pt x="20224" y="19983"/>
                  <a:pt x="20249" y="19885"/>
                </a:cubicBezTo>
                <a:lnTo>
                  <a:pt x="20866" y="19628"/>
                </a:lnTo>
                <a:close/>
                <a:moveTo>
                  <a:pt x="12780" y="19035"/>
                </a:moveTo>
                <a:lnTo>
                  <a:pt x="14193" y="19624"/>
                </a:lnTo>
                <a:cubicBezTo>
                  <a:pt x="14139" y="19867"/>
                  <a:pt x="14081" y="20105"/>
                  <a:pt x="14021" y="20341"/>
                </a:cubicBezTo>
                <a:cubicBezTo>
                  <a:pt x="13584" y="20029"/>
                  <a:pt x="13167" y="19592"/>
                  <a:pt x="12780" y="19035"/>
                </a:cubicBezTo>
                <a:close/>
                <a:moveTo>
                  <a:pt x="17065" y="18853"/>
                </a:moveTo>
                <a:lnTo>
                  <a:pt x="17065" y="20569"/>
                </a:lnTo>
                <a:lnTo>
                  <a:pt x="15728" y="20012"/>
                </a:lnTo>
                <a:cubicBezTo>
                  <a:pt x="15391" y="19701"/>
                  <a:pt x="15070" y="19315"/>
                  <a:pt x="14770" y="18853"/>
                </a:cubicBezTo>
                <a:close/>
                <a:moveTo>
                  <a:pt x="20370" y="18853"/>
                </a:moveTo>
                <a:cubicBezTo>
                  <a:pt x="20317" y="19123"/>
                  <a:pt x="20259" y="19391"/>
                  <a:pt x="20195" y="19658"/>
                </a:cubicBezTo>
                <a:lnTo>
                  <a:pt x="18006" y="20569"/>
                </a:lnTo>
                <a:lnTo>
                  <a:pt x="18006" y="20181"/>
                </a:lnTo>
                <a:cubicBezTo>
                  <a:pt x="18468" y="19837"/>
                  <a:pt x="18924" y="19392"/>
                  <a:pt x="19365" y="18853"/>
                </a:cubicBezTo>
                <a:close/>
                <a:moveTo>
                  <a:pt x="16554" y="20606"/>
                </a:moveTo>
                <a:lnTo>
                  <a:pt x="16825" y="20719"/>
                </a:lnTo>
                <a:cubicBezTo>
                  <a:pt x="16819" y="20721"/>
                  <a:pt x="16813" y="20723"/>
                  <a:pt x="16807" y="20725"/>
                </a:cubicBezTo>
                <a:cubicBezTo>
                  <a:pt x="16722" y="20690"/>
                  <a:pt x="16638" y="20650"/>
                  <a:pt x="16554" y="20606"/>
                </a:cubicBezTo>
                <a:close/>
                <a:moveTo>
                  <a:pt x="26433" y="6252"/>
                </a:moveTo>
                <a:lnTo>
                  <a:pt x="30064" y="7763"/>
                </a:lnTo>
                <a:lnTo>
                  <a:pt x="30064" y="17227"/>
                </a:lnTo>
                <a:cubicBezTo>
                  <a:pt x="28674" y="19095"/>
                  <a:pt x="27108" y="20315"/>
                  <a:pt x="25615" y="20730"/>
                </a:cubicBezTo>
                <a:cubicBezTo>
                  <a:pt x="24679" y="20454"/>
                  <a:pt x="23854" y="19820"/>
                  <a:pt x="23188" y="18853"/>
                </a:cubicBezTo>
                <a:lnTo>
                  <a:pt x="24034" y="18853"/>
                </a:lnTo>
                <a:cubicBezTo>
                  <a:pt x="24174" y="18853"/>
                  <a:pt x="24288" y="18739"/>
                  <a:pt x="24288" y="18600"/>
                </a:cubicBezTo>
                <a:lnTo>
                  <a:pt x="24288" y="18259"/>
                </a:lnTo>
                <a:cubicBezTo>
                  <a:pt x="24288" y="18118"/>
                  <a:pt x="24174" y="18005"/>
                  <a:pt x="24034" y="18005"/>
                </a:cubicBezTo>
                <a:lnTo>
                  <a:pt x="22876" y="18005"/>
                </a:lnTo>
                <a:lnTo>
                  <a:pt x="22876" y="17390"/>
                </a:lnTo>
                <a:lnTo>
                  <a:pt x="23607" y="17390"/>
                </a:lnTo>
                <a:cubicBezTo>
                  <a:pt x="23607" y="17110"/>
                  <a:pt x="23471" y="16863"/>
                  <a:pt x="23261" y="16709"/>
                </a:cubicBezTo>
                <a:cubicBezTo>
                  <a:pt x="23406" y="16455"/>
                  <a:pt x="23548" y="16192"/>
                  <a:pt x="23687" y="15919"/>
                </a:cubicBezTo>
                <a:cubicBezTo>
                  <a:pt x="25037" y="13270"/>
                  <a:pt x="25994" y="9882"/>
                  <a:pt x="26433" y="6252"/>
                </a:cubicBezTo>
                <a:close/>
                <a:moveTo>
                  <a:pt x="16965" y="20777"/>
                </a:moveTo>
                <a:lnTo>
                  <a:pt x="17065" y="20819"/>
                </a:lnTo>
                <a:lnTo>
                  <a:pt x="17065" y="20821"/>
                </a:lnTo>
                <a:cubicBezTo>
                  <a:pt x="17027" y="20809"/>
                  <a:pt x="16990" y="20796"/>
                  <a:pt x="16952" y="20783"/>
                </a:cubicBezTo>
                <a:cubicBezTo>
                  <a:pt x="16957" y="20781"/>
                  <a:pt x="16961" y="20779"/>
                  <a:pt x="16965" y="20777"/>
                </a:cubicBezTo>
                <a:close/>
                <a:moveTo>
                  <a:pt x="30064" y="17395"/>
                </a:moveTo>
                <a:lnTo>
                  <a:pt x="30064" y="19722"/>
                </a:lnTo>
                <a:cubicBezTo>
                  <a:pt x="29294" y="20241"/>
                  <a:pt x="28517" y="20596"/>
                  <a:pt x="27757" y="20770"/>
                </a:cubicBezTo>
                <a:cubicBezTo>
                  <a:pt x="27407" y="20849"/>
                  <a:pt x="27065" y="20889"/>
                  <a:pt x="26733" y="20889"/>
                </a:cubicBezTo>
                <a:cubicBezTo>
                  <a:pt x="26416" y="20889"/>
                  <a:pt x="26107" y="20853"/>
                  <a:pt x="25809" y="20782"/>
                </a:cubicBezTo>
                <a:cubicBezTo>
                  <a:pt x="27242" y="20329"/>
                  <a:pt x="28730" y="19155"/>
                  <a:pt x="30064" y="17395"/>
                </a:cubicBezTo>
                <a:close/>
                <a:moveTo>
                  <a:pt x="23062" y="18853"/>
                </a:moveTo>
                <a:cubicBezTo>
                  <a:pt x="23710" y="19818"/>
                  <a:pt x="24513" y="20468"/>
                  <a:pt x="25423" y="20779"/>
                </a:cubicBezTo>
                <a:cubicBezTo>
                  <a:pt x="25417" y="20780"/>
                  <a:pt x="25411" y="20782"/>
                  <a:pt x="25403" y="20784"/>
                </a:cubicBezTo>
                <a:cubicBezTo>
                  <a:pt x="25086" y="20857"/>
                  <a:pt x="24776" y="20893"/>
                  <a:pt x="24474" y="20893"/>
                </a:cubicBezTo>
                <a:cubicBezTo>
                  <a:pt x="23593" y="20893"/>
                  <a:pt x="22787" y="20585"/>
                  <a:pt x="22077" y="19981"/>
                </a:cubicBezTo>
                <a:cubicBezTo>
                  <a:pt x="22156" y="19667"/>
                  <a:pt x="22228" y="19352"/>
                  <a:pt x="22293" y="19034"/>
                </a:cubicBezTo>
                <a:lnTo>
                  <a:pt x="22728" y="18853"/>
                </a:lnTo>
                <a:close/>
                <a:moveTo>
                  <a:pt x="14291" y="19665"/>
                </a:moveTo>
                <a:lnTo>
                  <a:pt x="15997" y="20374"/>
                </a:lnTo>
                <a:cubicBezTo>
                  <a:pt x="16212" y="20536"/>
                  <a:pt x="16434" y="20671"/>
                  <a:pt x="16661" y="20776"/>
                </a:cubicBezTo>
                <a:cubicBezTo>
                  <a:pt x="16571" y="20805"/>
                  <a:pt x="16482" y="20829"/>
                  <a:pt x="16393" y="20850"/>
                </a:cubicBezTo>
                <a:cubicBezTo>
                  <a:pt x="16173" y="20900"/>
                  <a:pt x="15956" y="20925"/>
                  <a:pt x="15743" y="20925"/>
                </a:cubicBezTo>
                <a:cubicBezTo>
                  <a:pt x="15176" y="20925"/>
                  <a:pt x="14630" y="20750"/>
                  <a:pt x="14114" y="20405"/>
                </a:cubicBezTo>
                <a:cubicBezTo>
                  <a:pt x="14175" y="20160"/>
                  <a:pt x="14236" y="19915"/>
                  <a:pt x="14291" y="19665"/>
                </a:cubicBezTo>
                <a:close/>
                <a:moveTo>
                  <a:pt x="20127" y="19935"/>
                </a:moveTo>
                <a:lnTo>
                  <a:pt x="20127" y="19935"/>
                </a:lnTo>
                <a:cubicBezTo>
                  <a:pt x="20100" y="20046"/>
                  <a:pt x="20071" y="20156"/>
                  <a:pt x="20041" y="20266"/>
                </a:cubicBezTo>
                <a:cubicBezTo>
                  <a:pt x="19581" y="20566"/>
                  <a:pt x="19117" y="20774"/>
                  <a:pt x="18660" y="20878"/>
                </a:cubicBezTo>
                <a:cubicBezTo>
                  <a:pt x="18439" y="20928"/>
                  <a:pt x="18220" y="20955"/>
                  <a:pt x="18006" y="20959"/>
                </a:cubicBezTo>
                <a:lnTo>
                  <a:pt x="18006" y="20819"/>
                </a:lnTo>
                <a:lnTo>
                  <a:pt x="20127" y="19935"/>
                </a:lnTo>
                <a:close/>
                <a:moveTo>
                  <a:pt x="19998" y="20426"/>
                </a:moveTo>
                <a:lnTo>
                  <a:pt x="19998" y="20426"/>
                </a:lnTo>
                <a:cubicBezTo>
                  <a:pt x="19519" y="22165"/>
                  <a:pt x="18836" y="23801"/>
                  <a:pt x="18006" y="25194"/>
                </a:cubicBezTo>
                <a:lnTo>
                  <a:pt x="18006" y="21064"/>
                </a:lnTo>
                <a:cubicBezTo>
                  <a:pt x="18228" y="21059"/>
                  <a:pt x="18455" y="21033"/>
                  <a:pt x="18684" y="20980"/>
                </a:cubicBezTo>
                <a:cubicBezTo>
                  <a:pt x="19124" y="20880"/>
                  <a:pt x="19563" y="20694"/>
                  <a:pt x="19998" y="20426"/>
                </a:cubicBezTo>
                <a:close/>
                <a:moveTo>
                  <a:pt x="9862" y="26346"/>
                </a:moveTo>
                <a:lnTo>
                  <a:pt x="9862" y="26856"/>
                </a:lnTo>
                <a:lnTo>
                  <a:pt x="9073" y="26856"/>
                </a:lnTo>
                <a:cubicBezTo>
                  <a:pt x="9187" y="26692"/>
                  <a:pt x="9300" y="26522"/>
                  <a:pt x="9411" y="26346"/>
                </a:cubicBezTo>
                <a:close/>
                <a:moveTo>
                  <a:pt x="12341" y="18853"/>
                </a:moveTo>
                <a:lnTo>
                  <a:pt x="12604" y="18962"/>
                </a:lnTo>
                <a:cubicBezTo>
                  <a:pt x="13035" y="19608"/>
                  <a:pt x="13500" y="20105"/>
                  <a:pt x="13995" y="20449"/>
                </a:cubicBezTo>
                <a:cubicBezTo>
                  <a:pt x="13320" y="23080"/>
                  <a:pt x="12317" y="25315"/>
                  <a:pt x="11140" y="26896"/>
                </a:cubicBezTo>
                <a:cubicBezTo>
                  <a:pt x="11105" y="26872"/>
                  <a:pt x="11063" y="26856"/>
                  <a:pt x="11017" y="26856"/>
                </a:cubicBezTo>
                <a:lnTo>
                  <a:pt x="10054" y="26856"/>
                </a:lnTo>
                <a:lnTo>
                  <a:pt x="10054" y="26346"/>
                </a:lnTo>
                <a:lnTo>
                  <a:pt x="10661" y="26346"/>
                </a:lnTo>
                <a:cubicBezTo>
                  <a:pt x="10661" y="25956"/>
                  <a:pt x="10347" y="25642"/>
                  <a:pt x="9958" y="25642"/>
                </a:cubicBezTo>
                <a:cubicBezTo>
                  <a:pt x="9908" y="25642"/>
                  <a:pt x="9860" y="25647"/>
                  <a:pt x="9814" y="25656"/>
                </a:cubicBezTo>
                <a:cubicBezTo>
                  <a:pt x="10800" y="23859"/>
                  <a:pt x="11604" y="21530"/>
                  <a:pt x="12119" y="18853"/>
                </a:cubicBezTo>
                <a:close/>
                <a:moveTo>
                  <a:pt x="21381" y="19414"/>
                </a:moveTo>
                <a:cubicBezTo>
                  <a:pt x="21566" y="19634"/>
                  <a:pt x="21759" y="19834"/>
                  <a:pt x="21961" y="20009"/>
                </a:cubicBezTo>
                <a:cubicBezTo>
                  <a:pt x="21420" y="22135"/>
                  <a:pt x="20573" y="24129"/>
                  <a:pt x="19519" y="25735"/>
                </a:cubicBezTo>
                <a:cubicBezTo>
                  <a:pt x="19046" y="26459"/>
                  <a:pt x="18536" y="27091"/>
                  <a:pt x="18006" y="27622"/>
                </a:cubicBezTo>
                <a:lnTo>
                  <a:pt x="18006" y="25399"/>
                </a:lnTo>
                <a:cubicBezTo>
                  <a:pt x="18901" y="23937"/>
                  <a:pt x="19629" y="22195"/>
                  <a:pt x="20130" y="20343"/>
                </a:cubicBezTo>
                <a:cubicBezTo>
                  <a:pt x="20481" y="20114"/>
                  <a:pt x="20828" y="19833"/>
                  <a:pt x="21170" y="19502"/>
                </a:cubicBezTo>
                <a:lnTo>
                  <a:pt x="21381" y="19414"/>
                </a:lnTo>
                <a:close/>
                <a:moveTo>
                  <a:pt x="10600" y="27561"/>
                </a:moveTo>
                <a:cubicBezTo>
                  <a:pt x="10561" y="27606"/>
                  <a:pt x="10521" y="27652"/>
                  <a:pt x="10482" y="27695"/>
                </a:cubicBezTo>
                <a:cubicBezTo>
                  <a:pt x="10442" y="27651"/>
                  <a:pt x="10402" y="27606"/>
                  <a:pt x="10363" y="27561"/>
                </a:cubicBezTo>
                <a:close/>
                <a:moveTo>
                  <a:pt x="9433" y="27561"/>
                </a:moveTo>
                <a:lnTo>
                  <a:pt x="8765" y="27840"/>
                </a:lnTo>
                <a:cubicBezTo>
                  <a:pt x="8685" y="27755"/>
                  <a:pt x="8605" y="27668"/>
                  <a:pt x="8524" y="27578"/>
                </a:cubicBezTo>
                <a:cubicBezTo>
                  <a:pt x="8530" y="27572"/>
                  <a:pt x="8534" y="27566"/>
                  <a:pt x="8538" y="27561"/>
                </a:cubicBezTo>
                <a:close/>
                <a:moveTo>
                  <a:pt x="8456" y="27657"/>
                </a:moveTo>
                <a:cubicBezTo>
                  <a:pt x="8524" y="27734"/>
                  <a:pt x="8592" y="27810"/>
                  <a:pt x="8661" y="27883"/>
                </a:cubicBezTo>
                <a:lnTo>
                  <a:pt x="7982" y="28165"/>
                </a:lnTo>
                <a:cubicBezTo>
                  <a:pt x="8142" y="28008"/>
                  <a:pt x="8300" y="27838"/>
                  <a:pt x="8456" y="27657"/>
                </a:cubicBezTo>
                <a:close/>
                <a:moveTo>
                  <a:pt x="10224" y="27561"/>
                </a:moveTo>
                <a:cubicBezTo>
                  <a:pt x="10284" y="27633"/>
                  <a:pt x="10347" y="27702"/>
                  <a:pt x="10409" y="27770"/>
                </a:cubicBezTo>
                <a:cubicBezTo>
                  <a:pt x="10128" y="28066"/>
                  <a:pt x="9841" y="28327"/>
                  <a:pt x="9547" y="28548"/>
                </a:cubicBezTo>
                <a:cubicBezTo>
                  <a:pt x="9331" y="28381"/>
                  <a:pt x="9118" y="28194"/>
                  <a:pt x="8910" y="27987"/>
                </a:cubicBezTo>
                <a:lnTo>
                  <a:pt x="9931" y="27561"/>
                </a:lnTo>
                <a:close/>
                <a:moveTo>
                  <a:pt x="5223" y="27561"/>
                </a:moveTo>
                <a:lnTo>
                  <a:pt x="5223" y="28853"/>
                </a:lnTo>
                <a:cubicBezTo>
                  <a:pt x="4715" y="28544"/>
                  <a:pt x="4212" y="28114"/>
                  <a:pt x="3716" y="27561"/>
                </a:cubicBezTo>
                <a:close/>
                <a:moveTo>
                  <a:pt x="8372" y="27561"/>
                </a:moveTo>
                <a:cubicBezTo>
                  <a:pt x="8372" y="27562"/>
                  <a:pt x="8372" y="27562"/>
                  <a:pt x="8373" y="27563"/>
                </a:cubicBezTo>
                <a:cubicBezTo>
                  <a:pt x="8143" y="27833"/>
                  <a:pt x="7909" y="28078"/>
                  <a:pt x="7671" y="28295"/>
                </a:cubicBezTo>
                <a:lnTo>
                  <a:pt x="6005" y="28987"/>
                </a:lnTo>
                <a:lnTo>
                  <a:pt x="6005" y="27561"/>
                </a:lnTo>
                <a:close/>
                <a:moveTo>
                  <a:pt x="3578" y="27561"/>
                </a:moveTo>
                <a:cubicBezTo>
                  <a:pt x="4112" y="28166"/>
                  <a:pt x="4663" y="28635"/>
                  <a:pt x="5223" y="28963"/>
                </a:cubicBezTo>
                <a:lnTo>
                  <a:pt x="5223" y="28988"/>
                </a:lnTo>
                <a:lnTo>
                  <a:pt x="1796" y="27561"/>
                </a:lnTo>
                <a:close/>
                <a:moveTo>
                  <a:pt x="7146" y="28721"/>
                </a:moveTo>
                <a:lnTo>
                  <a:pt x="7146" y="28721"/>
                </a:lnTo>
                <a:cubicBezTo>
                  <a:pt x="6814" y="28960"/>
                  <a:pt x="6476" y="29144"/>
                  <a:pt x="6133" y="29271"/>
                </a:cubicBezTo>
                <a:cubicBezTo>
                  <a:pt x="6091" y="29257"/>
                  <a:pt x="6048" y="29243"/>
                  <a:pt x="6005" y="29228"/>
                </a:cubicBezTo>
                <a:lnTo>
                  <a:pt x="6005" y="29196"/>
                </a:lnTo>
                <a:lnTo>
                  <a:pt x="7146" y="28721"/>
                </a:lnTo>
                <a:close/>
                <a:moveTo>
                  <a:pt x="8805" y="28030"/>
                </a:moveTo>
                <a:cubicBezTo>
                  <a:pt x="9020" y="28245"/>
                  <a:pt x="9237" y="28439"/>
                  <a:pt x="9459" y="28611"/>
                </a:cubicBezTo>
                <a:cubicBezTo>
                  <a:pt x="8979" y="28959"/>
                  <a:pt x="8484" y="29203"/>
                  <a:pt x="7983" y="29327"/>
                </a:cubicBezTo>
                <a:cubicBezTo>
                  <a:pt x="7706" y="29396"/>
                  <a:pt x="7430" y="29431"/>
                  <a:pt x="7155" y="29431"/>
                </a:cubicBezTo>
                <a:cubicBezTo>
                  <a:pt x="6870" y="29431"/>
                  <a:pt x="6587" y="29394"/>
                  <a:pt x="6305" y="29320"/>
                </a:cubicBezTo>
                <a:cubicBezTo>
                  <a:pt x="6734" y="29144"/>
                  <a:pt x="7153" y="28886"/>
                  <a:pt x="7560" y="28549"/>
                </a:cubicBezTo>
                <a:lnTo>
                  <a:pt x="8805" y="28030"/>
                </a:lnTo>
                <a:close/>
                <a:moveTo>
                  <a:pt x="14086" y="20512"/>
                </a:moveTo>
                <a:cubicBezTo>
                  <a:pt x="14610" y="20855"/>
                  <a:pt x="15164" y="21031"/>
                  <a:pt x="15739" y="21031"/>
                </a:cubicBezTo>
                <a:cubicBezTo>
                  <a:pt x="15962" y="21031"/>
                  <a:pt x="16188" y="21004"/>
                  <a:pt x="16416" y="20953"/>
                </a:cubicBezTo>
                <a:cubicBezTo>
                  <a:pt x="16546" y="20923"/>
                  <a:pt x="16675" y="20885"/>
                  <a:pt x="16805" y="20839"/>
                </a:cubicBezTo>
                <a:cubicBezTo>
                  <a:pt x="16890" y="20873"/>
                  <a:pt x="16977" y="20904"/>
                  <a:pt x="17065" y="20931"/>
                </a:cubicBezTo>
                <a:lnTo>
                  <a:pt x="17065" y="26580"/>
                </a:lnTo>
                <a:cubicBezTo>
                  <a:pt x="15892" y="28095"/>
                  <a:pt x="14559" y="29093"/>
                  <a:pt x="13241" y="29422"/>
                </a:cubicBezTo>
                <a:cubicBezTo>
                  <a:pt x="13222" y="29427"/>
                  <a:pt x="13203" y="29430"/>
                  <a:pt x="13185" y="29435"/>
                </a:cubicBezTo>
                <a:cubicBezTo>
                  <a:pt x="12263" y="29212"/>
                  <a:pt x="11376" y="28653"/>
                  <a:pt x="10552" y="27771"/>
                </a:cubicBezTo>
                <a:cubicBezTo>
                  <a:pt x="10613" y="27703"/>
                  <a:pt x="10676" y="27632"/>
                  <a:pt x="10736" y="27561"/>
                </a:cubicBezTo>
                <a:lnTo>
                  <a:pt x="11017" y="27561"/>
                </a:lnTo>
                <a:cubicBezTo>
                  <a:pt x="11133" y="27561"/>
                  <a:pt x="11228" y="27467"/>
                  <a:pt x="11228" y="27351"/>
                </a:cubicBezTo>
                <a:lnTo>
                  <a:pt x="11228" y="27067"/>
                </a:lnTo>
                <a:cubicBezTo>
                  <a:pt x="11228" y="27035"/>
                  <a:pt x="11219" y="27004"/>
                  <a:pt x="11207" y="26978"/>
                </a:cubicBezTo>
                <a:cubicBezTo>
                  <a:pt x="12395" y="25390"/>
                  <a:pt x="13405" y="23149"/>
                  <a:pt x="14086" y="20512"/>
                </a:cubicBezTo>
                <a:close/>
                <a:moveTo>
                  <a:pt x="1720" y="27738"/>
                </a:moveTo>
                <a:lnTo>
                  <a:pt x="5223" y="29196"/>
                </a:lnTo>
                <a:lnTo>
                  <a:pt x="5223" y="29472"/>
                </a:lnTo>
                <a:cubicBezTo>
                  <a:pt x="5147" y="29478"/>
                  <a:pt x="5070" y="29481"/>
                  <a:pt x="4994" y="29481"/>
                </a:cubicBezTo>
                <a:cubicBezTo>
                  <a:pt x="3889" y="29481"/>
                  <a:pt x="2792" y="28897"/>
                  <a:pt x="1720" y="27738"/>
                </a:cubicBezTo>
                <a:close/>
                <a:moveTo>
                  <a:pt x="10478" y="27847"/>
                </a:moveTo>
                <a:cubicBezTo>
                  <a:pt x="11255" y="28678"/>
                  <a:pt x="12089" y="29226"/>
                  <a:pt x="12955" y="29483"/>
                </a:cubicBezTo>
                <a:cubicBezTo>
                  <a:pt x="12720" y="29524"/>
                  <a:pt x="12485" y="29545"/>
                  <a:pt x="12253" y="29545"/>
                </a:cubicBezTo>
                <a:cubicBezTo>
                  <a:pt x="11348" y="29545"/>
                  <a:pt x="10466" y="29230"/>
                  <a:pt x="9632" y="28611"/>
                </a:cubicBezTo>
                <a:cubicBezTo>
                  <a:pt x="9920" y="28392"/>
                  <a:pt x="10202" y="28137"/>
                  <a:pt x="10478" y="27847"/>
                </a:cubicBezTo>
                <a:close/>
                <a:moveTo>
                  <a:pt x="17065" y="26752"/>
                </a:moveTo>
                <a:lnTo>
                  <a:pt x="17065" y="28442"/>
                </a:lnTo>
                <a:cubicBezTo>
                  <a:pt x="16418" y="28924"/>
                  <a:pt x="15754" y="29257"/>
                  <a:pt x="15093" y="29422"/>
                </a:cubicBezTo>
                <a:cubicBezTo>
                  <a:pt x="14762" y="29504"/>
                  <a:pt x="14433" y="29545"/>
                  <a:pt x="14107" y="29545"/>
                </a:cubicBezTo>
                <a:cubicBezTo>
                  <a:pt x="13873" y="29545"/>
                  <a:pt x="13641" y="29524"/>
                  <a:pt x="13411" y="29483"/>
                </a:cubicBezTo>
                <a:cubicBezTo>
                  <a:pt x="14673" y="29123"/>
                  <a:pt x="15941" y="28171"/>
                  <a:pt x="17065" y="26752"/>
                </a:cubicBezTo>
                <a:close/>
                <a:moveTo>
                  <a:pt x="30428" y="1"/>
                </a:moveTo>
                <a:cubicBezTo>
                  <a:pt x="30226" y="1"/>
                  <a:pt x="30064" y="164"/>
                  <a:pt x="30064" y="364"/>
                </a:cubicBezTo>
                <a:lnTo>
                  <a:pt x="30064" y="4120"/>
                </a:lnTo>
                <a:lnTo>
                  <a:pt x="26971" y="4120"/>
                </a:lnTo>
                <a:lnTo>
                  <a:pt x="26971" y="3357"/>
                </a:lnTo>
                <a:lnTo>
                  <a:pt x="27918" y="3357"/>
                </a:lnTo>
                <a:cubicBezTo>
                  <a:pt x="27918" y="2752"/>
                  <a:pt x="27428" y="2262"/>
                  <a:pt x="26822" y="2262"/>
                </a:cubicBezTo>
                <a:cubicBezTo>
                  <a:pt x="26217" y="2262"/>
                  <a:pt x="25727" y="2752"/>
                  <a:pt x="25727" y="3357"/>
                </a:cubicBezTo>
                <a:lnTo>
                  <a:pt x="26673" y="3357"/>
                </a:lnTo>
                <a:lnTo>
                  <a:pt x="26673" y="4120"/>
                </a:lnTo>
                <a:lnTo>
                  <a:pt x="24114" y="4120"/>
                </a:lnTo>
                <a:lnTo>
                  <a:pt x="24114" y="3357"/>
                </a:lnTo>
                <a:lnTo>
                  <a:pt x="25060" y="3357"/>
                </a:lnTo>
                <a:cubicBezTo>
                  <a:pt x="25060" y="2752"/>
                  <a:pt x="24570" y="2262"/>
                  <a:pt x="23965" y="2262"/>
                </a:cubicBezTo>
                <a:cubicBezTo>
                  <a:pt x="23360" y="2262"/>
                  <a:pt x="22870" y="2752"/>
                  <a:pt x="22870" y="3357"/>
                </a:cubicBezTo>
                <a:lnTo>
                  <a:pt x="23816" y="3357"/>
                </a:lnTo>
                <a:lnTo>
                  <a:pt x="23816" y="4120"/>
                </a:lnTo>
                <a:lnTo>
                  <a:pt x="22261" y="4120"/>
                </a:lnTo>
                <a:cubicBezTo>
                  <a:pt x="22080" y="4120"/>
                  <a:pt x="21933" y="4267"/>
                  <a:pt x="21933" y="4448"/>
                </a:cubicBezTo>
                <a:lnTo>
                  <a:pt x="21933" y="4890"/>
                </a:lnTo>
                <a:cubicBezTo>
                  <a:pt x="21933" y="5071"/>
                  <a:pt x="22080" y="5218"/>
                  <a:pt x="22261" y="5218"/>
                </a:cubicBezTo>
                <a:lnTo>
                  <a:pt x="23801" y="5218"/>
                </a:lnTo>
                <a:cubicBezTo>
                  <a:pt x="23432" y="9242"/>
                  <a:pt x="22475" y="13010"/>
                  <a:pt x="21088" y="15877"/>
                </a:cubicBezTo>
                <a:cubicBezTo>
                  <a:pt x="20974" y="16114"/>
                  <a:pt x="20857" y="16342"/>
                  <a:pt x="20738" y="16564"/>
                </a:cubicBezTo>
                <a:cubicBezTo>
                  <a:pt x="20678" y="16551"/>
                  <a:pt x="20617" y="16544"/>
                  <a:pt x="20553" y="16544"/>
                </a:cubicBezTo>
                <a:cubicBezTo>
                  <a:pt x="20085" y="16544"/>
                  <a:pt x="19706" y="16923"/>
                  <a:pt x="19706" y="17390"/>
                </a:cubicBezTo>
                <a:lnTo>
                  <a:pt x="20266" y="17390"/>
                </a:lnTo>
                <a:cubicBezTo>
                  <a:pt x="20136" y="17604"/>
                  <a:pt x="20003" y="17809"/>
                  <a:pt x="19870" y="18005"/>
                </a:cubicBezTo>
                <a:lnTo>
                  <a:pt x="18006" y="18005"/>
                </a:lnTo>
                <a:lnTo>
                  <a:pt x="18006" y="15103"/>
                </a:lnTo>
                <a:cubicBezTo>
                  <a:pt x="18006" y="14947"/>
                  <a:pt x="17879" y="14822"/>
                  <a:pt x="17724" y="14822"/>
                </a:cubicBezTo>
                <a:lnTo>
                  <a:pt x="17346" y="14822"/>
                </a:lnTo>
                <a:cubicBezTo>
                  <a:pt x="17191" y="14822"/>
                  <a:pt x="17065" y="14947"/>
                  <a:pt x="17065" y="15103"/>
                </a:cubicBezTo>
                <a:lnTo>
                  <a:pt x="17065" y="18005"/>
                </a:lnTo>
                <a:lnTo>
                  <a:pt x="14676" y="18005"/>
                </a:lnTo>
                <a:lnTo>
                  <a:pt x="14676" y="17415"/>
                </a:lnTo>
                <a:lnTo>
                  <a:pt x="15406" y="17415"/>
                </a:lnTo>
                <a:cubicBezTo>
                  <a:pt x="15406" y="16948"/>
                  <a:pt x="15027" y="16568"/>
                  <a:pt x="14560" y="16568"/>
                </a:cubicBezTo>
                <a:cubicBezTo>
                  <a:pt x="14092" y="16568"/>
                  <a:pt x="13713" y="16948"/>
                  <a:pt x="13713" y="17415"/>
                </a:cubicBezTo>
                <a:lnTo>
                  <a:pt x="14445" y="17415"/>
                </a:lnTo>
                <a:lnTo>
                  <a:pt x="14445" y="18005"/>
                </a:lnTo>
                <a:lnTo>
                  <a:pt x="12468" y="18005"/>
                </a:lnTo>
                <a:lnTo>
                  <a:pt x="12468" y="17415"/>
                </a:lnTo>
                <a:lnTo>
                  <a:pt x="13199" y="17415"/>
                </a:lnTo>
                <a:cubicBezTo>
                  <a:pt x="13199" y="16948"/>
                  <a:pt x="12820" y="16568"/>
                  <a:pt x="12353" y="16568"/>
                </a:cubicBezTo>
                <a:cubicBezTo>
                  <a:pt x="11885" y="16568"/>
                  <a:pt x="11506" y="16948"/>
                  <a:pt x="11506" y="17415"/>
                </a:cubicBezTo>
                <a:lnTo>
                  <a:pt x="12237" y="17415"/>
                </a:lnTo>
                <a:lnTo>
                  <a:pt x="12237" y="18005"/>
                </a:lnTo>
                <a:lnTo>
                  <a:pt x="11037" y="18005"/>
                </a:lnTo>
                <a:cubicBezTo>
                  <a:pt x="10896" y="18005"/>
                  <a:pt x="10783" y="18118"/>
                  <a:pt x="10783" y="18259"/>
                </a:cubicBezTo>
                <a:lnTo>
                  <a:pt x="10783" y="18600"/>
                </a:lnTo>
                <a:cubicBezTo>
                  <a:pt x="10783" y="18739"/>
                  <a:pt x="10896" y="18853"/>
                  <a:pt x="11037" y="18853"/>
                </a:cubicBezTo>
                <a:lnTo>
                  <a:pt x="12013" y="18853"/>
                </a:lnTo>
                <a:cubicBezTo>
                  <a:pt x="11490" y="21545"/>
                  <a:pt x="10653" y="23911"/>
                  <a:pt x="9633" y="25722"/>
                </a:cubicBezTo>
                <a:cubicBezTo>
                  <a:pt x="9408" y="25839"/>
                  <a:pt x="9254" y="26074"/>
                  <a:pt x="9254" y="26346"/>
                </a:cubicBezTo>
                <a:lnTo>
                  <a:pt x="9260" y="26346"/>
                </a:lnTo>
                <a:cubicBezTo>
                  <a:pt x="9148" y="26521"/>
                  <a:pt x="9035" y="26693"/>
                  <a:pt x="8920" y="26856"/>
                </a:cubicBezTo>
                <a:lnTo>
                  <a:pt x="8218" y="26856"/>
                </a:lnTo>
                <a:lnTo>
                  <a:pt x="8218" y="26346"/>
                </a:lnTo>
                <a:lnTo>
                  <a:pt x="8826" y="26346"/>
                </a:lnTo>
                <a:cubicBezTo>
                  <a:pt x="8826" y="25956"/>
                  <a:pt x="8511" y="25642"/>
                  <a:pt x="8123" y="25642"/>
                </a:cubicBezTo>
                <a:cubicBezTo>
                  <a:pt x="7734" y="25642"/>
                  <a:pt x="7419" y="25956"/>
                  <a:pt x="7419" y="26346"/>
                </a:cubicBezTo>
                <a:lnTo>
                  <a:pt x="8027" y="26346"/>
                </a:lnTo>
                <a:lnTo>
                  <a:pt x="8027" y="26856"/>
                </a:lnTo>
                <a:lnTo>
                  <a:pt x="6005" y="26856"/>
                </a:lnTo>
                <a:lnTo>
                  <a:pt x="6005" y="24444"/>
                </a:lnTo>
                <a:cubicBezTo>
                  <a:pt x="6005" y="24314"/>
                  <a:pt x="5900" y="24210"/>
                  <a:pt x="5771" y="24210"/>
                </a:cubicBezTo>
                <a:lnTo>
                  <a:pt x="5456" y="24210"/>
                </a:lnTo>
                <a:cubicBezTo>
                  <a:pt x="5328" y="24210"/>
                  <a:pt x="5223" y="24314"/>
                  <a:pt x="5223" y="24444"/>
                </a:cubicBezTo>
                <a:lnTo>
                  <a:pt x="5223" y="26856"/>
                </a:lnTo>
                <a:lnTo>
                  <a:pt x="3237" y="26856"/>
                </a:lnTo>
                <a:lnTo>
                  <a:pt x="3237" y="26366"/>
                </a:lnTo>
                <a:lnTo>
                  <a:pt x="3844" y="26366"/>
                </a:lnTo>
                <a:cubicBezTo>
                  <a:pt x="3844" y="25977"/>
                  <a:pt x="3530" y="25662"/>
                  <a:pt x="3141" y="25662"/>
                </a:cubicBezTo>
                <a:cubicBezTo>
                  <a:pt x="2752" y="25662"/>
                  <a:pt x="2437" y="25977"/>
                  <a:pt x="2437" y="26366"/>
                </a:cubicBezTo>
                <a:lnTo>
                  <a:pt x="3045" y="26366"/>
                </a:lnTo>
                <a:lnTo>
                  <a:pt x="3045" y="26856"/>
                </a:lnTo>
                <a:lnTo>
                  <a:pt x="1401" y="26856"/>
                </a:lnTo>
                <a:lnTo>
                  <a:pt x="1401" y="26366"/>
                </a:lnTo>
                <a:lnTo>
                  <a:pt x="2009" y="26366"/>
                </a:lnTo>
                <a:cubicBezTo>
                  <a:pt x="2009" y="25977"/>
                  <a:pt x="1694" y="25662"/>
                  <a:pt x="1305" y="25662"/>
                </a:cubicBezTo>
                <a:cubicBezTo>
                  <a:pt x="916" y="25662"/>
                  <a:pt x="602" y="25977"/>
                  <a:pt x="602" y="26366"/>
                </a:cubicBezTo>
                <a:lnTo>
                  <a:pt x="1209" y="26366"/>
                </a:lnTo>
                <a:lnTo>
                  <a:pt x="1209" y="26856"/>
                </a:lnTo>
                <a:lnTo>
                  <a:pt x="211" y="26856"/>
                </a:lnTo>
                <a:cubicBezTo>
                  <a:pt x="94" y="26856"/>
                  <a:pt x="1" y="26950"/>
                  <a:pt x="1" y="27067"/>
                </a:cubicBezTo>
                <a:lnTo>
                  <a:pt x="1" y="27351"/>
                </a:lnTo>
                <a:cubicBezTo>
                  <a:pt x="1" y="27468"/>
                  <a:pt x="94" y="27561"/>
                  <a:pt x="211" y="27561"/>
                </a:cubicBezTo>
                <a:lnTo>
                  <a:pt x="1296" y="27561"/>
                </a:lnTo>
                <a:lnTo>
                  <a:pt x="1495" y="27644"/>
                </a:lnTo>
                <a:cubicBezTo>
                  <a:pt x="2634" y="28935"/>
                  <a:pt x="3805" y="29586"/>
                  <a:pt x="4991" y="29586"/>
                </a:cubicBezTo>
                <a:cubicBezTo>
                  <a:pt x="5068" y="29586"/>
                  <a:pt x="5145" y="29583"/>
                  <a:pt x="5222" y="29578"/>
                </a:cubicBezTo>
                <a:lnTo>
                  <a:pt x="5222" y="58992"/>
                </a:lnTo>
                <a:lnTo>
                  <a:pt x="4430" y="58992"/>
                </a:lnTo>
                <a:cubicBezTo>
                  <a:pt x="4175" y="58992"/>
                  <a:pt x="3969" y="59183"/>
                  <a:pt x="3969" y="59420"/>
                </a:cubicBezTo>
                <a:lnTo>
                  <a:pt x="3969" y="69999"/>
                </a:lnTo>
                <a:cubicBezTo>
                  <a:pt x="3969" y="70236"/>
                  <a:pt x="4175" y="70427"/>
                  <a:pt x="4430" y="70427"/>
                </a:cubicBezTo>
                <a:lnTo>
                  <a:pt x="6796" y="70427"/>
                </a:lnTo>
                <a:cubicBezTo>
                  <a:pt x="7052" y="70427"/>
                  <a:pt x="7259" y="70236"/>
                  <a:pt x="7259" y="69999"/>
                </a:cubicBezTo>
                <a:lnTo>
                  <a:pt x="7259" y="59420"/>
                </a:lnTo>
                <a:cubicBezTo>
                  <a:pt x="7259" y="59183"/>
                  <a:pt x="7052" y="58992"/>
                  <a:pt x="6796" y="58992"/>
                </a:cubicBezTo>
                <a:lnTo>
                  <a:pt x="6004" y="58992"/>
                </a:lnTo>
                <a:lnTo>
                  <a:pt x="6004" y="29427"/>
                </a:lnTo>
                <a:cubicBezTo>
                  <a:pt x="6054" y="29412"/>
                  <a:pt x="6104" y="29394"/>
                  <a:pt x="6153" y="29377"/>
                </a:cubicBezTo>
                <a:cubicBezTo>
                  <a:pt x="6493" y="29480"/>
                  <a:pt x="6835" y="29533"/>
                  <a:pt x="7177" y="29533"/>
                </a:cubicBezTo>
                <a:cubicBezTo>
                  <a:pt x="7455" y="29533"/>
                  <a:pt x="7731" y="29499"/>
                  <a:pt x="8008" y="29430"/>
                </a:cubicBezTo>
                <a:cubicBezTo>
                  <a:pt x="8531" y="29300"/>
                  <a:pt x="9045" y="29044"/>
                  <a:pt x="9545" y="28678"/>
                </a:cubicBezTo>
                <a:cubicBezTo>
                  <a:pt x="10404" y="29322"/>
                  <a:pt x="11314" y="29651"/>
                  <a:pt x="12250" y="29651"/>
                </a:cubicBezTo>
                <a:cubicBezTo>
                  <a:pt x="12558" y="29651"/>
                  <a:pt x="12869" y="29614"/>
                  <a:pt x="13183" y="29542"/>
                </a:cubicBezTo>
                <a:cubicBezTo>
                  <a:pt x="13486" y="29613"/>
                  <a:pt x="13791" y="29651"/>
                  <a:pt x="14100" y="29651"/>
                </a:cubicBezTo>
                <a:cubicBezTo>
                  <a:pt x="14437" y="29651"/>
                  <a:pt x="14776" y="29609"/>
                  <a:pt x="15118" y="29524"/>
                </a:cubicBezTo>
                <a:cubicBezTo>
                  <a:pt x="15770" y="29361"/>
                  <a:pt x="16426" y="29037"/>
                  <a:pt x="17065" y="28570"/>
                </a:cubicBezTo>
                <a:lnTo>
                  <a:pt x="17065" y="56662"/>
                </a:lnTo>
                <a:lnTo>
                  <a:pt x="16111" y="56662"/>
                </a:lnTo>
                <a:cubicBezTo>
                  <a:pt x="15805" y="56662"/>
                  <a:pt x="15555" y="56892"/>
                  <a:pt x="15555" y="57177"/>
                </a:cubicBezTo>
                <a:lnTo>
                  <a:pt x="15555" y="69902"/>
                </a:lnTo>
                <a:cubicBezTo>
                  <a:pt x="15555" y="70186"/>
                  <a:pt x="15805" y="70416"/>
                  <a:pt x="16111" y="70416"/>
                </a:cubicBezTo>
                <a:lnTo>
                  <a:pt x="18958" y="70416"/>
                </a:lnTo>
                <a:cubicBezTo>
                  <a:pt x="19264" y="70416"/>
                  <a:pt x="19513" y="70186"/>
                  <a:pt x="19513" y="69902"/>
                </a:cubicBezTo>
                <a:lnTo>
                  <a:pt x="19513" y="57177"/>
                </a:lnTo>
                <a:cubicBezTo>
                  <a:pt x="19513" y="56892"/>
                  <a:pt x="19264" y="56662"/>
                  <a:pt x="18958" y="56662"/>
                </a:cubicBezTo>
                <a:lnTo>
                  <a:pt x="18005" y="56662"/>
                </a:lnTo>
                <a:lnTo>
                  <a:pt x="18005" y="27771"/>
                </a:lnTo>
                <a:cubicBezTo>
                  <a:pt x="18568" y="27219"/>
                  <a:pt x="19107" y="26556"/>
                  <a:pt x="19607" y="25794"/>
                </a:cubicBezTo>
                <a:cubicBezTo>
                  <a:pt x="20659" y="24189"/>
                  <a:pt x="21505" y="22202"/>
                  <a:pt x="22051" y="20083"/>
                </a:cubicBezTo>
                <a:cubicBezTo>
                  <a:pt x="22778" y="20682"/>
                  <a:pt x="23605" y="20994"/>
                  <a:pt x="24498" y="20994"/>
                </a:cubicBezTo>
                <a:cubicBezTo>
                  <a:pt x="24800" y="20994"/>
                  <a:pt x="25111" y="20959"/>
                  <a:pt x="25427" y="20887"/>
                </a:cubicBezTo>
                <a:cubicBezTo>
                  <a:pt x="25489" y="20872"/>
                  <a:pt x="25550" y="20857"/>
                  <a:pt x="25612" y="20840"/>
                </a:cubicBezTo>
                <a:cubicBezTo>
                  <a:pt x="25969" y="20942"/>
                  <a:pt x="26342" y="20995"/>
                  <a:pt x="26727" y="20995"/>
                </a:cubicBezTo>
                <a:cubicBezTo>
                  <a:pt x="27068" y="20995"/>
                  <a:pt x="27420" y="20955"/>
                  <a:pt x="27780" y="20872"/>
                </a:cubicBezTo>
                <a:cubicBezTo>
                  <a:pt x="28531" y="20701"/>
                  <a:pt x="29302" y="20353"/>
                  <a:pt x="30063" y="19846"/>
                </a:cubicBezTo>
                <a:lnTo>
                  <a:pt x="30063" y="54153"/>
                </a:lnTo>
                <a:lnTo>
                  <a:pt x="28830" y="54153"/>
                </a:lnTo>
                <a:cubicBezTo>
                  <a:pt x="28432" y="54153"/>
                  <a:pt x="28111" y="54451"/>
                  <a:pt x="28111" y="54819"/>
                </a:cubicBezTo>
                <a:lnTo>
                  <a:pt x="28111" y="71289"/>
                </a:lnTo>
                <a:cubicBezTo>
                  <a:pt x="28111" y="71657"/>
                  <a:pt x="28432" y="71956"/>
                  <a:pt x="28830" y="71956"/>
                </a:cubicBezTo>
                <a:lnTo>
                  <a:pt x="32514" y="71956"/>
                </a:lnTo>
                <a:cubicBezTo>
                  <a:pt x="32911" y="71956"/>
                  <a:pt x="33234" y="71657"/>
                  <a:pt x="33234" y="71289"/>
                </a:cubicBezTo>
                <a:lnTo>
                  <a:pt x="33234" y="54819"/>
                </a:lnTo>
                <a:cubicBezTo>
                  <a:pt x="33234" y="54451"/>
                  <a:pt x="32911" y="54153"/>
                  <a:pt x="32514" y="54153"/>
                </a:cubicBezTo>
                <a:lnTo>
                  <a:pt x="31280" y="54153"/>
                </a:lnTo>
                <a:lnTo>
                  <a:pt x="31280" y="18891"/>
                </a:lnTo>
                <a:cubicBezTo>
                  <a:pt x="34159" y="16286"/>
                  <a:pt x="36688" y="11427"/>
                  <a:pt x="37293" y="5260"/>
                </a:cubicBezTo>
                <a:lnTo>
                  <a:pt x="37394" y="5218"/>
                </a:lnTo>
                <a:lnTo>
                  <a:pt x="39083" y="5218"/>
                </a:lnTo>
                <a:cubicBezTo>
                  <a:pt x="39265" y="5218"/>
                  <a:pt x="39412" y="5071"/>
                  <a:pt x="39412" y="4890"/>
                </a:cubicBezTo>
                <a:lnTo>
                  <a:pt x="39412" y="4448"/>
                </a:lnTo>
                <a:cubicBezTo>
                  <a:pt x="39412" y="4267"/>
                  <a:pt x="39265" y="4120"/>
                  <a:pt x="39084" y="4120"/>
                </a:cubicBezTo>
                <a:lnTo>
                  <a:pt x="37585" y="4120"/>
                </a:lnTo>
                <a:lnTo>
                  <a:pt x="37585" y="3325"/>
                </a:lnTo>
                <a:lnTo>
                  <a:pt x="38531" y="3325"/>
                </a:lnTo>
                <a:cubicBezTo>
                  <a:pt x="38531" y="2719"/>
                  <a:pt x="38040" y="2229"/>
                  <a:pt x="37435" y="2229"/>
                </a:cubicBezTo>
                <a:cubicBezTo>
                  <a:pt x="36831" y="2229"/>
                  <a:pt x="36340" y="2720"/>
                  <a:pt x="36340" y="3325"/>
                </a:cubicBezTo>
                <a:lnTo>
                  <a:pt x="37286" y="3325"/>
                </a:lnTo>
                <a:lnTo>
                  <a:pt x="37286" y="4120"/>
                </a:lnTo>
                <a:lnTo>
                  <a:pt x="34728" y="4120"/>
                </a:lnTo>
                <a:lnTo>
                  <a:pt x="34728" y="3325"/>
                </a:lnTo>
                <a:lnTo>
                  <a:pt x="35674" y="3325"/>
                </a:lnTo>
                <a:cubicBezTo>
                  <a:pt x="35674" y="2719"/>
                  <a:pt x="35184" y="2229"/>
                  <a:pt x="34579" y="2229"/>
                </a:cubicBezTo>
                <a:cubicBezTo>
                  <a:pt x="33973" y="2229"/>
                  <a:pt x="33482" y="2720"/>
                  <a:pt x="33482" y="3325"/>
                </a:cubicBezTo>
                <a:lnTo>
                  <a:pt x="34429" y="3325"/>
                </a:lnTo>
                <a:lnTo>
                  <a:pt x="34429" y="4120"/>
                </a:lnTo>
                <a:lnTo>
                  <a:pt x="31282" y="4120"/>
                </a:lnTo>
                <a:lnTo>
                  <a:pt x="31282" y="364"/>
                </a:lnTo>
                <a:cubicBezTo>
                  <a:pt x="31282" y="164"/>
                  <a:pt x="31118" y="1"/>
                  <a:pt x="309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483" name="Google Shape;483;p24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484" name="Google Shape;484;p24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4"/>
          <p:cNvGrpSpPr/>
          <p:nvPr/>
        </p:nvGrpSpPr>
        <p:grpSpPr>
          <a:xfrm flipH="1">
            <a:off x="7687825" y="298000"/>
            <a:ext cx="742950" cy="76200"/>
            <a:chOff x="2647950" y="4676775"/>
            <a:chExt cx="742950" cy="76200"/>
          </a:xfrm>
        </p:grpSpPr>
        <p:sp>
          <p:nvSpPr>
            <p:cNvPr id="487" name="Google Shape;487;p24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3225" y="2205900"/>
            <a:ext cx="32493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80100"/>
            <a:ext cx="1458300" cy="92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415575" y="539500"/>
            <a:ext cx="30153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24" name="Google Shape;24;p3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 rot="5400000">
            <a:off x="8262700" y="4196775"/>
            <a:ext cx="742950" cy="76200"/>
            <a:chOff x="2647950" y="4676775"/>
            <a:chExt cx="742950" cy="76200"/>
          </a:xfrm>
        </p:grpSpPr>
        <p:sp>
          <p:nvSpPr>
            <p:cNvPr id="27" name="Google Shape;27;p3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5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493" name="Google Shape;493;p2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5"/>
          <p:cNvGrpSpPr/>
          <p:nvPr/>
        </p:nvGrpSpPr>
        <p:grpSpPr>
          <a:xfrm>
            <a:off x="713225" y="4803325"/>
            <a:ext cx="742950" cy="76200"/>
            <a:chOff x="2647950" y="4676775"/>
            <a:chExt cx="742950" cy="76200"/>
          </a:xfrm>
        </p:grpSpPr>
        <p:sp>
          <p:nvSpPr>
            <p:cNvPr id="496" name="Google Shape;496;p25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5"/>
          <p:cNvGrpSpPr/>
          <p:nvPr/>
        </p:nvGrpSpPr>
        <p:grpSpPr>
          <a:xfrm flipH="1">
            <a:off x="5576898" y="1604199"/>
            <a:ext cx="3095380" cy="3539601"/>
            <a:chOff x="123998" y="1604199"/>
            <a:chExt cx="3095380" cy="3539601"/>
          </a:xfrm>
        </p:grpSpPr>
        <p:grpSp>
          <p:nvGrpSpPr>
            <p:cNvPr id="501" name="Google Shape;501;p25"/>
            <p:cNvGrpSpPr/>
            <p:nvPr/>
          </p:nvGrpSpPr>
          <p:grpSpPr>
            <a:xfrm>
              <a:off x="123998" y="1604199"/>
              <a:ext cx="1665589" cy="3538917"/>
              <a:chOff x="3733925" y="3400424"/>
              <a:chExt cx="1079728" cy="2294274"/>
            </a:xfrm>
          </p:grpSpPr>
          <p:sp>
            <p:nvSpPr>
              <p:cNvPr id="502" name="Google Shape;502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6" name="Google Shape;506;p25"/>
            <p:cNvGrpSpPr/>
            <p:nvPr/>
          </p:nvGrpSpPr>
          <p:grpSpPr>
            <a:xfrm>
              <a:off x="1415091" y="2586831"/>
              <a:ext cx="1203249" cy="2556968"/>
              <a:chOff x="3733925" y="3400424"/>
              <a:chExt cx="1079728" cy="2294274"/>
            </a:xfrm>
          </p:grpSpPr>
          <p:sp>
            <p:nvSpPr>
              <p:cNvPr id="507" name="Google Shape;507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" name="Google Shape;511;p25"/>
            <p:cNvSpPr/>
            <p:nvPr/>
          </p:nvSpPr>
          <p:spPr>
            <a:xfrm>
              <a:off x="233272" y="1668407"/>
              <a:ext cx="1212175" cy="965991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" name="Google Shape;512;p25"/>
            <p:cNvSpPr/>
            <p:nvPr/>
          </p:nvSpPr>
          <p:spPr>
            <a:xfrm>
              <a:off x="218575" y="1657375"/>
              <a:ext cx="2342385" cy="966016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3" name="Google Shape;513;p25"/>
            <p:cNvSpPr/>
            <p:nvPr/>
          </p:nvSpPr>
          <p:spPr>
            <a:xfrm>
              <a:off x="1489480" y="1661050"/>
              <a:ext cx="203630" cy="966016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" name="Google Shape;514;p25"/>
            <p:cNvSpPr/>
            <p:nvPr/>
          </p:nvSpPr>
          <p:spPr>
            <a:xfrm>
              <a:off x="1702600" y="1719800"/>
              <a:ext cx="858354" cy="914591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5" name="Google Shape;515;p25"/>
            <p:cNvGrpSpPr/>
            <p:nvPr/>
          </p:nvGrpSpPr>
          <p:grpSpPr>
            <a:xfrm>
              <a:off x="2243844" y="3070646"/>
              <a:ext cx="975534" cy="2073106"/>
              <a:chOff x="3733925" y="3400424"/>
              <a:chExt cx="1079728" cy="2294274"/>
            </a:xfrm>
          </p:grpSpPr>
          <p:sp>
            <p:nvSpPr>
              <p:cNvPr id="516" name="Google Shape;516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25"/>
            <p:cNvSpPr/>
            <p:nvPr/>
          </p:nvSpPr>
          <p:spPr>
            <a:xfrm>
              <a:off x="1483525" y="2631275"/>
              <a:ext cx="804850" cy="459600"/>
            </a:xfrm>
            <a:custGeom>
              <a:avLst/>
              <a:gdLst/>
              <a:ahLst/>
              <a:cxnLst/>
              <a:rect l="l" t="t" r="r" b="b"/>
              <a:pathLst>
                <a:path w="32194" h="18384" extrusionOk="0">
                  <a:moveTo>
                    <a:pt x="0" y="0"/>
                  </a:moveTo>
                  <a:cubicBezTo>
                    <a:pt x="7086" y="10124"/>
                    <a:pt x="19933" y="16839"/>
                    <a:pt x="32194" y="1838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" name="Google Shape;521;p25"/>
            <p:cNvSpPr/>
            <p:nvPr/>
          </p:nvSpPr>
          <p:spPr>
            <a:xfrm>
              <a:off x="1476375" y="2631275"/>
              <a:ext cx="1695450" cy="473875"/>
            </a:xfrm>
            <a:custGeom>
              <a:avLst/>
              <a:gdLst/>
              <a:ahLst/>
              <a:cxnLst/>
              <a:rect l="l" t="t" r="r" b="b"/>
              <a:pathLst>
                <a:path w="67818" h="18955" extrusionOk="0">
                  <a:moveTo>
                    <a:pt x="0" y="0"/>
                  </a:moveTo>
                  <a:cubicBezTo>
                    <a:pt x="17915" y="15166"/>
                    <a:pt x="48712" y="5320"/>
                    <a:pt x="67818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" name="Google Shape;522;p25"/>
            <p:cNvSpPr/>
            <p:nvPr/>
          </p:nvSpPr>
          <p:spPr>
            <a:xfrm>
              <a:off x="2297288" y="2631275"/>
              <a:ext cx="257779" cy="473875"/>
            </a:xfrm>
            <a:custGeom>
              <a:avLst/>
              <a:gdLst/>
              <a:ahLst/>
              <a:cxnLst/>
              <a:rect l="l" t="t" r="r" b="b"/>
              <a:pathLst>
                <a:path w="8953" h="18955" extrusionOk="0">
                  <a:moveTo>
                    <a:pt x="8953" y="0"/>
                  </a:moveTo>
                  <a:cubicBezTo>
                    <a:pt x="4589" y="5458"/>
                    <a:pt x="864" y="12021"/>
                    <a:pt x="0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" name="Google Shape;523;p25"/>
            <p:cNvSpPr/>
            <p:nvPr/>
          </p:nvSpPr>
          <p:spPr>
            <a:xfrm>
              <a:off x="2521750" y="2636050"/>
              <a:ext cx="642925" cy="457200"/>
            </a:xfrm>
            <a:custGeom>
              <a:avLst/>
              <a:gdLst/>
              <a:ahLst/>
              <a:cxnLst/>
              <a:rect l="l" t="t" r="r" b="b"/>
              <a:pathLst>
                <a:path w="25717" h="18288" extrusionOk="0">
                  <a:moveTo>
                    <a:pt x="0" y="0"/>
                  </a:moveTo>
                  <a:cubicBezTo>
                    <a:pt x="6573" y="8212"/>
                    <a:pt x="17159" y="12172"/>
                    <a:pt x="25717" y="1828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6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526" name="Google Shape;526;p26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6"/>
          <p:cNvGrpSpPr/>
          <p:nvPr/>
        </p:nvGrpSpPr>
        <p:grpSpPr>
          <a:xfrm>
            <a:off x="4200525" y="4676775"/>
            <a:ext cx="742950" cy="76200"/>
            <a:chOff x="2647950" y="4676775"/>
            <a:chExt cx="742950" cy="76200"/>
          </a:xfrm>
        </p:grpSpPr>
        <p:sp>
          <p:nvSpPr>
            <p:cNvPr id="529" name="Google Shape;529;p26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26"/>
          <p:cNvSpPr/>
          <p:nvPr/>
        </p:nvSpPr>
        <p:spPr>
          <a:xfrm>
            <a:off x="-591375" y="2373325"/>
            <a:ext cx="810550" cy="1540725"/>
          </a:xfrm>
          <a:custGeom>
            <a:avLst/>
            <a:gdLst/>
            <a:ahLst/>
            <a:cxnLst/>
            <a:rect l="l" t="t" r="r" b="b"/>
            <a:pathLst>
              <a:path w="32422" h="61629" extrusionOk="0">
                <a:moveTo>
                  <a:pt x="0" y="0"/>
                </a:moveTo>
                <a:cubicBezTo>
                  <a:pt x="9403" y="1908"/>
                  <a:pt x="23734" y="1481"/>
                  <a:pt x="26768" y="10583"/>
                </a:cubicBezTo>
                <a:cubicBezTo>
                  <a:pt x="28742" y="16505"/>
                  <a:pt x="26752" y="16863"/>
                  <a:pt x="27701" y="23033"/>
                </a:cubicBezTo>
                <a:cubicBezTo>
                  <a:pt x="28809" y="30233"/>
                  <a:pt x="34237" y="37664"/>
                  <a:pt x="31748" y="44510"/>
                </a:cubicBezTo>
                <a:cubicBezTo>
                  <a:pt x="28990" y="52094"/>
                  <a:pt x="21194" y="56936"/>
                  <a:pt x="14629" y="6162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4" name="Google Shape;534;p26"/>
          <p:cNvSpPr/>
          <p:nvPr/>
        </p:nvSpPr>
        <p:spPr>
          <a:xfrm>
            <a:off x="-319025" y="1992025"/>
            <a:ext cx="659750" cy="2521175"/>
          </a:xfrm>
          <a:custGeom>
            <a:avLst/>
            <a:gdLst/>
            <a:ahLst/>
            <a:cxnLst/>
            <a:rect l="l" t="t" r="r" b="b"/>
            <a:pathLst>
              <a:path w="26390" h="100847" extrusionOk="0">
                <a:moveTo>
                  <a:pt x="0" y="0"/>
                </a:moveTo>
                <a:cubicBezTo>
                  <a:pt x="5152" y="1057"/>
                  <a:pt x="11115" y="798"/>
                  <a:pt x="15251" y="4047"/>
                </a:cubicBezTo>
                <a:cubicBezTo>
                  <a:pt x="21202" y="8723"/>
                  <a:pt x="24901" y="16502"/>
                  <a:pt x="26145" y="23967"/>
                </a:cubicBezTo>
                <a:cubicBezTo>
                  <a:pt x="28103" y="35718"/>
                  <a:pt x="14006" y="45669"/>
                  <a:pt x="14006" y="57583"/>
                </a:cubicBezTo>
                <a:cubicBezTo>
                  <a:pt x="14006" y="63817"/>
                  <a:pt x="18804" y="69191"/>
                  <a:pt x="19920" y="75324"/>
                </a:cubicBezTo>
                <a:cubicBezTo>
                  <a:pt x="21675" y="84972"/>
                  <a:pt x="15097" y="100847"/>
                  <a:pt x="5291" y="10084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5" name="Google Shape;535;p26"/>
          <p:cNvSpPr/>
          <p:nvPr/>
        </p:nvSpPr>
        <p:spPr>
          <a:xfrm>
            <a:off x="6318500" y="-70025"/>
            <a:ext cx="1714300" cy="632625"/>
          </a:xfrm>
          <a:custGeom>
            <a:avLst/>
            <a:gdLst/>
            <a:ahLst/>
            <a:cxnLst/>
            <a:rect l="l" t="t" r="r" b="b"/>
            <a:pathLst>
              <a:path w="68572" h="25305" extrusionOk="0">
                <a:moveTo>
                  <a:pt x="0" y="0"/>
                </a:moveTo>
                <a:cubicBezTo>
                  <a:pt x="4623" y="11943"/>
                  <a:pt x="16756" y="27678"/>
                  <a:pt x="29258" y="24900"/>
                </a:cubicBezTo>
                <a:cubicBezTo>
                  <a:pt x="37321" y="23108"/>
                  <a:pt x="42443" y="14584"/>
                  <a:pt x="50112" y="11516"/>
                </a:cubicBezTo>
                <a:cubicBezTo>
                  <a:pt x="54976" y="9571"/>
                  <a:pt x="61053" y="11802"/>
                  <a:pt x="65675" y="9337"/>
                </a:cubicBezTo>
                <a:cubicBezTo>
                  <a:pt x="67904" y="8148"/>
                  <a:pt x="69293" y="4439"/>
                  <a:pt x="68165" y="217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6" name="Google Shape;536;p26"/>
          <p:cNvSpPr/>
          <p:nvPr/>
        </p:nvSpPr>
        <p:spPr>
          <a:xfrm>
            <a:off x="7501250" y="4124150"/>
            <a:ext cx="1813075" cy="1027125"/>
          </a:xfrm>
          <a:custGeom>
            <a:avLst/>
            <a:gdLst/>
            <a:ahLst/>
            <a:cxnLst/>
            <a:rect l="l" t="t" r="r" b="b"/>
            <a:pathLst>
              <a:path w="72523" h="41085" extrusionOk="0">
                <a:moveTo>
                  <a:pt x="0" y="41085"/>
                </a:moveTo>
                <a:cubicBezTo>
                  <a:pt x="8093" y="34705"/>
                  <a:pt x="7708" y="34184"/>
                  <a:pt x="16186" y="28324"/>
                </a:cubicBezTo>
                <a:cubicBezTo>
                  <a:pt x="24312" y="22708"/>
                  <a:pt x="36435" y="25298"/>
                  <a:pt x="44510" y="19609"/>
                </a:cubicBezTo>
                <a:cubicBezTo>
                  <a:pt x="49506" y="16089"/>
                  <a:pt x="51577" y="9434"/>
                  <a:pt x="56338" y="5602"/>
                </a:cubicBezTo>
                <a:cubicBezTo>
                  <a:pt x="60785" y="2022"/>
                  <a:pt x="66814" y="0"/>
                  <a:pt x="72523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" name="Google Shape;537;p26"/>
          <p:cNvSpPr/>
          <p:nvPr/>
        </p:nvSpPr>
        <p:spPr>
          <a:xfrm>
            <a:off x="8906932" y="3042525"/>
            <a:ext cx="555250" cy="1525150"/>
          </a:xfrm>
          <a:custGeom>
            <a:avLst/>
            <a:gdLst/>
            <a:ahLst/>
            <a:cxnLst/>
            <a:rect l="l" t="t" r="r" b="b"/>
            <a:pathLst>
              <a:path w="22210" h="61006" extrusionOk="0">
                <a:moveTo>
                  <a:pt x="20031" y="0"/>
                </a:moveTo>
                <a:cubicBezTo>
                  <a:pt x="8589" y="5724"/>
                  <a:pt x="-2089" y="20448"/>
                  <a:pt x="422" y="32993"/>
                </a:cubicBezTo>
                <a:cubicBezTo>
                  <a:pt x="2744" y="44592"/>
                  <a:pt x="13839" y="52648"/>
                  <a:pt x="22210" y="6100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" name="Google Shape;538;p26"/>
          <p:cNvSpPr/>
          <p:nvPr/>
        </p:nvSpPr>
        <p:spPr>
          <a:xfrm>
            <a:off x="5797125" y="-31125"/>
            <a:ext cx="1377325" cy="644250"/>
          </a:xfrm>
          <a:custGeom>
            <a:avLst/>
            <a:gdLst/>
            <a:ahLst/>
            <a:cxnLst/>
            <a:rect l="l" t="t" r="r" b="b"/>
            <a:pathLst>
              <a:path w="55093" h="25770" extrusionOk="0">
                <a:moveTo>
                  <a:pt x="55093" y="311"/>
                </a:moveTo>
                <a:cubicBezTo>
                  <a:pt x="55093" y="6478"/>
                  <a:pt x="54218" y="13076"/>
                  <a:pt x="51046" y="18364"/>
                </a:cubicBezTo>
                <a:cubicBezTo>
                  <a:pt x="47963" y="23504"/>
                  <a:pt x="40462" y="26509"/>
                  <a:pt x="34550" y="25523"/>
                </a:cubicBezTo>
                <a:cubicBezTo>
                  <a:pt x="20427" y="23167"/>
                  <a:pt x="13585" y="4523"/>
                  <a:pt x="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39" name="Google Shape;539;p26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540" name="Google Shape;540;p26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9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4923137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1715263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715263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923137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49" name="Google Shape;49;p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4200525" y="4676775"/>
            <a:ext cx="742950" cy="76200"/>
            <a:chOff x="2647950" y="4676775"/>
            <a:chExt cx="742950" cy="76200"/>
          </a:xfrm>
        </p:grpSpPr>
        <p:sp>
          <p:nvSpPr>
            <p:cNvPr id="52" name="Google Shape;52;p5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74089" y="2876575"/>
            <a:ext cx="1115390" cy="3194439"/>
            <a:chOff x="74089" y="2876575"/>
            <a:chExt cx="1115390" cy="3194439"/>
          </a:xfrm>
        </p:grpSpPr>
        <p:grpSp>
          <p:nvGrpSpPr>
            <p:cNvPr id="57" name="Google Shape;57;p5"/>
            <p:cNvGrpSpPr/>
            <p:nvPr/>
          </p:nvGrpSpPr>
          <p:grpSpPr>
            <a:xfrm>
              <a:off x="74089" y="2876575"/>
              <a:ext cx="639140" cy="2632464"/>
              <a:chOff x="3265400" y="517275"/>
              <a:chExt cx="1212100" cy="4991400"/>
            </a:xfrm>
          </p:grpSpPr>
          <p:sp>
            <p:nvSpPr>
              <p:cNvPr id="58" name="Google Shape;58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5"/>
            <p:cNvGrpSpPr/>
            <p:nvPr/>
          </p:nvGrpSpPr>
          <p:grpSpPr>
            <a:xfrm>
              <a:off x="550339" y="3438550"/>
              <a:ext cx="639140" cy="2632464"/>
              <a:chOff x="3265400" y="517275"/>
              <a:chExt cx="1212100" cy="4991400"/>
            </a:xfrm>
          </p:grpSpPr>
          <p:sp>
            <p:nvSpPr>
              <p:cNvPr id="70" name="Google Shape;70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5"/>
            <p:cNvSpPr/>
            <p:nvPr/>
          </p:nvSpPr>
          <p:spPr>
            <a:xfrm>
              <a:off x="147650" y="3000375"/>
              <a:ext cx="476254" cy="552439"/>
            </a:xfrm>
            <a:custGeom>
              <a:avLst/>
              <a:gdLst/>
              <a:ahLst/>
              <a:cxnLst/>
              <a:rect l="l" t="t" r="r" b="b"/>
              <a:pathLst>
                <a:path w="19431" h="23241" extrusionOk="0">
                  <a:moveTo>
                    <a:pt x="0" y="0"/>
                  </a:moveTo>
                  <a:cubicBezTo>
                    <a:pt x="628" y="10078"/>
                    <a:pt x="10601" y="18342"/>
                    <a:pt x="19431" y="2324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5"/>
            <p:cNvSpPr/>
            <p:nvPr/>
          </p:nvSpPr>
          <p:spPr>
            <a:xfrm>
              <a:off x="254800" y="3036100"/>
              <a:ext cx="476250" cy="516725"/>
            </a:xfrm>
            <a:custGeom>
              <a:avLst/>
              <a:gdLst/>
              <a:ahLst/>
              <a:cxnLst/>
              <a:rect l="l" t="t" r="r" b="b"/>
              <a:pathLst>
                <a:path w="19050" h="20669" extrusionOk="0">
                  <a:moveTo>
                    <a:pt x="0" y="0"/>
                  </a:moveTo>
                  <a:cubicBezTo>
                    <a:pt x="4483" y="8228"/>
                    <a:pt x="10914" y="16022"/>
                    <a:pt x="19050" y="206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5"/>
            <p:cNvSpPr/>
            <p:nvPr/>
          </p:nvSpPr>
          <p:spPr>
            <a:xfrm>
              <a:off x="533400" y="3032525"/>
              <a:ext cx="469100" cy="523875"/>
            </a:xfrm>
            <a:custGeom>
              <a:avLst/>
              <a:gdLst/>
              <a:ahLst/>
              <a:cxnLst/>
              <a:rect l="l" t="t" r="r" b="b"/>
              <a:pathLst>
                <a:path w="18764" h="20955" extrusionOk="0">
                  <a:moveTo>
                    <a:pt x="0" y="0"/>
                  </a:moveTo>
                  <a:cubicBezTo>
                    <a:pt x="2280" y="9095"/>
                    <a:pt x="11136" y="15503"/>
                    <a:pt x="18764" y="20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" name="Google Shape;84;p5"/>
            <p:cNvSpPr/>
            <p:nvPr/>
          </p:nvSpPr>
          <p:spPr>
            <a:xfrm>
              <a:off x="642950" y="3038475"/>
              <a:ext cx="471475" cy="514350"/>
            </a:xfrm>
            <a:custGeom>
              <a:avLst/>
              <a:gdLst/>
              <a:ahLst/>
              <a:cxnLst/>
              <a:rect l="l" t="t" r="r" b="b"/>
              <a:pathLst>
                <a:path w="18859" h="20574" extrusionOk="0">
                  <a:moveTo>
                    <a:pt x="0" y="0"/>
                  </a:moveTo>
                  <a:cubicBezTo>
                    <a:pt x="2087" y="9066"/>
                    <a:pt x="10149" y="17305"/>
                    <a:pt x="18859" y="2057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5" name="Google Shape;85;p5"/>
          <p:cNvGrpSpPr/>
          <p:nvPr/>
        </p:nvGrpSpPr>
        <p:grpSpPr>
          <a:xfrm>
            <a:off x="8430764" y="2876575"/>
            <a:ext cx="720090" cy="2632464"/>
            <a:chOff x="8430764" y="2876575"/>
            <a:chExt cx="720090" cy="2632464"/>
          </a:xfrm>
        </p:grpSpPr>
        <p:grpSp>
          <p:nvGrpSpPr>
            <p:cNvPr id="86" name="Google Shape;86;p5"/>
            <p:cNvGrpSpPr/>
            <p:nvPr/>
          </p:nvGrpSpPr>
          <p:grpSpPr>
            <a:xfrm>
              <a:off x="8430764" y="2876575"/>
              <a:ext cx="639140" cy="2632464"/>
              <a:chOff x="3265400" y="517275"/>
              <a:chExt cx="1212100" cy="4991400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5"/>
            <p:cNvSpPr/>
            <p:nvPr/>
          </p:nvSpPr>
          <p:spPr>
            <a:xfrm>
              <a:off x="8610600" y="3062300"/>
              <a:ext cx="433400" cy="419100"/>
            </a:xfrm>
            <a:custGeom>
              <a:avLst/>
              <a:gdLst/>
              <a:ahLst/>
              <a:cxnLst/>
              <a:rect l="l" t="t" r="r" b="b"/>
              <a:pathLst>
                <a:path w="17336" h="16764" extrusionOk="0">
                  <a:moveTo>
                    <a:pt x="0" y="0"/>
                  </a:moveTo>
                  <a:cubicBezTo>
                    <a:pt x="0" y="8039"/>
                    <a:pt x="9297" y="16764"/>
                    <a:pt x="17336" y="1676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" name="Google Shape;99;p5"/>
            <p:cNvSpPr/>
            <p:nvPr/>
          </p:nvSpPr>
          <p:spPr>
            <a:xfrm>
              <a:off x="8884704" y="3057525"/>
              <a:ext cx="266150" cy="1247775"/>
            </a:xfrm>
            <a:custGeom>
              <a:avLst/>
              <a:gdLst/>
              <a:ahLst/>
              <a:cxnLst/>
              <a:rect l="l" t="t" r="r" b="b"/>
              <a:pathLst>
                <a:path w="10646" h="49911" extrusionOk="0">
                  <a:moveTo>
                    <a:pt x="466" y="0"/>
                  </a:moveTo>
                  <a:cubicBezTo>
                    <a:pt x="-2858" y="16620"/>
                    <a:pt x="13499" y="33290"/>
                    <a:pt x="10182" y="4991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" name="Google Shape;100;p5"/>
            <p:cNvSpPr/>
            <p:nvPr/>
          </p:nvSpPr>
          <p:spPr>
            <a:xfrm>
              <a:off x="8498997" y="3048000"/>
              <a:ext cx="148925" cy="1000125"/>
            </a:xfrm>
            <a:custGeom>
              <a:avLst/>
              <a:gdLst/>
              <a:ahLst/>
              <a:cxnLst/>
              <a:rect l="l" t="t" r="r" b="b"/>
              <a:pathLst>
                <a:path w="5957" h="40005" extrusionOk="0">
                  <a:moveTo>
                    <a:pt x="274" y="0"/>
                  </a:moveTo>
                  <a:cubicBezTo>
                    <a:pt x="-1319" y="7172"/>
                    <a:pt x="5069" y="14026"/>
                    <a:pt x="5798" y="21336"/>
                  </a:cubicBezTo>
                  <a:cubicBezTo>
                    <a:pt x="6434" y="27711"/>
                    <a:pt x="4526" y="34513"/>
                    <a:pt x="1226" y="4000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" name="Google Shape;101;p5"/>
            <p:cNvSpPr/>
            <p:nvPr/>
          </p:nvSpPr>
          <p:spPr>
            <a:xfrm>
              <a:off x="8898743" y="3062300"/>
              <a:ext cx="102375" cy="1114425"/>
            </a:xfrm>
            <a:custGeom>
              <a:avLst/>
              <a:gdLst/>
              <a:ahLst/>
              <a:cxnLst/>
              <a:rect l="l" t="t" r="r" b="b"/>
              <a:pathLst>
                <a:path w="4095" h="44577" extrusionOk="0">
                  <a:moveTo>
                    <a:pt x="4095" y="0"/>
                  </a:moveTo>
                  <a:cubicBezTo>
                    <a:pt x="4095" y="12504"/>
                    <a:pt x="-1580" y="25004"/>
                    <a:pt x="476" y="37338"/>
                  </a:cubicBezTo>
                  <a:cubicBezTo>
                    <a:pt x="920" y="39999"/>
                    <a:pt x="1397" y="44577"/>
                    <a:pt x="4095" y="44577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2" name="Google Shape;102;p5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03" name="Google Shape;103;p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6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108" name="Google Shape;108;p6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6"/>
          <p:cNvGrpSpPr/>
          <p:nvPr/>
        </p:nvGrpSpPr>
        <p:grpSpPr>
          <a:xfrm>
            <a:off x="713225" y="298000"/>
            <a:ext cx="742950" cy="76200"/>
            <a:chOff x="2647950" y="4676775"/>
            <a:chExt cx="742950" cy="76200"/>
          </a:xfrm>
        </p:grpSpPr>
        <p:sp>
          <p:nvSpPr>
            <p:cNvPr id="111" name="Google Shape;111;p6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>
            <a:off x="7685525" y="4803325"/>
            <a:ext cx="742950" cy="76200"/>
            <a:chOff x="2647950" y="4676775"/>
            <a:chExt cx="742950" cy="76200"/>
          </a:xfrm>
        </p:grpSpPr>
        <p:sp>
          <p:nvSpPr>
            <p:cNvPr id="116" name="Google Shape;116;p6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6"/>
          <p:cNvSpPr/>
          <p:nvPr/>
        </p:nvSpPr>
        <p:spPr>
          <a:xfrm>
            <a:off x="-207400" y="2461125"/>
            <a:ext cx="397925" cy="1866600"/>
          </a:xfrm>
          <a:custGeom>
            <a:avLst/>
            <a:gdLst/>
            <a:ahLst/>
            <a:cxnLst/>
            <a:rect l="l" t="t" r="r" b="b"/>
            <a:pathLst>
              <a:path w="15917" h="74664" extrusionOk="0">
                <a:moveTo>
                  <a:pt x="553" y="0"/>
                </a:moveTo>
                <a:cubicBezTo>
                  <a:pt x="9574" y="9021"/>
                  <a:pt x="16915" y="22415"/>
                  <a:pt x="15762" y="35120"/>
                </a:cubicBezTo>
                <a:cubicBezTo>
                  <a:pt x="14480" y="49252"/>
                  <a:pt x="5272" y="61490"/>
                  <a:pt x="0" y="74664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Google Shape;121;p6"/>
          <p:cNvSpPr/>
          <p:nvPr/>
        </p:nvSpPr>
        <p:spPr>
          <a:xfrm>
            <a:off x="-200475" y="-62225"/>
            <a:ext cx="525400" cy="594550"/>
          </a:xfrm>
          <a:custGeom>
            <a:avLst/>
            <a:gdLst/>
            <a:ahLst/>
            <a:cxnLst/>
            <a:rect l="l" t="t" r="r" b="b"/>
            <a:pathLst>
              <a:path w="21016" h="23782" extrusionOk="0">
                <a:moveTo>
                  <a:pt x="0" y="23782"/>
                </a:moveTo>
                <a:cubicBezTo>
                  <a:pt x="10579" y="23782"/>
                  <a:pt x="21016" y="10579"/>
                  <a:pt x="2101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Google Shape;122;p6"/>
          <p:cNvSpPr/>
          <p:nvPr/>
        </p:nvSpPr>
        <p:spPr>
          <a:xfrm>
            <a:off x="-159000" y="2765325"/>
            <a:ext cx="456975" cy="1507100"/>
          </a:xfrm>
          <a:custGeom>
            <a:avLst/>
            <a:gdLst/>
            <a:ahLst/>
            <a:cxnLst/>
            <a:rect l="l" t="t" r="r" b="b"/>
            <a:pathLst>
              <a:path w="18279" h="60284" extrusionOk="0">
                <a:moveTo>
                  <a:pt x="5807" y="60284"/>
                </a:moveTo>
                <a:cubicBezTo>
                  <a:pt x="15890" y="60284"/>
                  <a:pt x="20192" y="42049"/>
                  <a:pt x="17421" y="32354"/>
                </a:cubicBezTo>
                <a:cubicBezTo>
                  <a:pt x="14055" y="20577"/>
                  <a:pt x="0" y="12249"/>
                  <a:pt x="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Google Shape;123;p6"/>
          <p:cNvSpPr/>
          <p:nvPr/>
        </p:nvSpPr>
        <p:spPr>
          <a:xfrm>
            <a:off x="-131350" y="-20750"/>
            <a:ext cx="712075" cy="422525"/>
          </a:xfrm>
          <a:custGeom>
            <a:avLst/>
            <a:gdLst/>
            <a:ahLst/>
            <a:cxnLst/>
            <a:rect l="l" t="t" r="r" b="b"/>
            <a:pathLst>
              <a:path w="28483" h="16901" extrusionOk="0">
                <a:moveTo>
                  <a:pt x="0" y="13827"/>
                </a:moveTo>
                <a:cubicBezTo>
                  <a:pt x="6065" y="15849"/>
                  <a:pt x="13204" y="18279"/>
                  <a:pt x="19081" y="15763"/>
                </a:cubicBezTo>
                <a:cubicBezTo>
                  <a:pt x="24705" y="13355"/>
                  <a:pt x="28483" y="6118"/>
                  <a:pt x="28483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Google Shape;124;p6"/>
          <p:cNvSpPr/>
          <p:nvPr/>
        </p:nvSpPr>
        <p:spPr>
          <a:xfrm>
            <a:off x="8885968" y="2765325"/>
            <a:ext cx="536850" cy="1652275"/>
          </a:xfrm>
          <a:custGeom>
            <a:avLst/>
            <a:gdLst/>
            <a:ahLst/>
            <a:cxnLst/>
            <a:rect l="l" t="t" r="r" b="b"/>
            <a:pathLst>
              <a:path w="21474" h="66091" extrusionOk="0">
                <a:moveTo>
                  <a:pt x="15391" y="0"/>
                </a:moveTo>
                <a:cubicBezTo>
                  <a:pt x="12914" y="824"/>
                  <a:pt x="11520" y="3593"/>
                  <a:pt x="10137" y="5807"/>
                </a:cubicBezTo>
                <a:cubicBezTo>
                  <a:pt x="4204" y="15301"/>
                  <a:pt x="-935" y="26745"/>
                  <a:pt x="181" y="37885"/>
                </a:cubicBezTo>
                <a:cubicBezTo>
                  <a:pt x="1038" y="46442"/>
                  <a:pt x="6848" y="54502"/>
                  <a:pt x="13455" y="60007"/>
                </a:cubicBezTo>
                <a:cubicBezTo>
                  <a:pt x="16033" y="62155"/>
                  <a:pt x="18119" y="66091"/>
                  <a:pt x="21474" y="6609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Google Shape;125;p6"/>
          <p:cNvSpPr/>
          <p:nvPr/>
        </p:nvSpPr>
        <p:spPr>
          <a:xfrm>
            <a:off x="8969655" y="3221600"/>
            <a:ext cx="467025" cy="1417225"/>
          </a:xfrm>
          <a:custGeom>
            <a:avLst/>
            <a:gdLst/>
            <a:ahLst/>
            <a:cxnLst/>
            <a:rect l="l" t="t" r="r" b="b"/>
            <a:pathLst>
              <a:path w="18681" h="56689" extrusionOk="0">
                <a:moveTo>
                  <a:pt x="17021" y="0"/>
                </a:moveTo>
                <a:cubicBezTo>
                  <a:pt x="6698" y="7742"/>
                  <a:pt x="-1013" y="21992"/>
                  <a:pt x="153" y="34843"/>
                </a:cubicBezTo>
                <a:cubicBezTo>
                  <a:pt x="1016" y="44352"/>
                  <a:pt x="9622" y="53671"/>
                  <a:pt x="18681" y="566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4135975" y="13975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subTitle" idx="1"/>
          </p:nvPr>
        </p:nvSpPr>
        <p:spPr>
          <a:xfrm>
            <a:off x="4135975" y="1970250"/>
            <a:ext cx="4294800" cy="17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Light"/>
              <a:buChar char="◇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7"/>
          <p:cNvSpPr/>
          <p:nvPr/>
        </p:nvSpPr>
        <p:spPr>
          <a:xfrm>
            <a:off x="-338750" y="-69125"/>
            <a:ext cx="1942625" cy="1396125"/>
          </a:xfrm>
          <a:custGeom>
            <a:avLst/>
            <a:gdLst/>
            <a:ahLst/>
            <a:cxnLst/>
            <a:rect l="l" t="t" r="r" b="b"/>
            <a:pathLst>
              <a:path w="77705" h="55845" extrusionOk="0">
                <a:moveTo>
                  <a:pt x="0" y="55583"/>
                </a:moveTo>
                <a:cubicBezTo>
                  <a:pt x="14533" y="57034"/>
                  <a:pt x="30839" y="52011"/>
                  <a:pt x="41756" y="42309"/>
                </a:cubicBezTo>
                <a:cubicBezTo>
                  <a:pt x="55589" y="30015"/>
                  <a:pt x="62310" y="10270"/>
                  <a:pt x="77705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0" name="Google Shape;130;p7"/>
          <p:cNvGrpSpPr/>
          <p:nvPr/>
        </p:nvGrpSpPr>
        <p:grpSpPr>
          <a:xfrm flipH="1">
            <a:off x="8425252" y="298000"/>
            <a:ext cx="241500" cy="241500"/>
            <a:chOff x="-1752450" y="4362450"/>
            <a:chExt cx="241500" cy="241500"/>
          </a:xfrm>
        </p:grpSpPr>
        <p:sp>
          <p:nvSpPr>
            <p:cNvPr id="131" name="Google Shape;131;p7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7"/>
          <p:cNvGrpSpPr/>
          <p:nvPr/>
        </p:nvGrpSpPr>
        <p:grpSpPr>
          <a:xfrm flipH="1">
            <a:off x="7682302" y="4676775"/>
            <a:ext cx="742950" cy="76200"/>
            <a:chOff x="2647950" y="4676775"/>
            <a:chExt cx="742950" cy="76200"/>
          </a:xfrm>
        </p:grpSpPr>
        <p:sp>
          <p:nvSpPr>
            <p:cNvPr id="134" name="Google Shape;134;p7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7"/>
          <p:cNvSpPr/>
          <p:nvPr/>
        </p:nvSpPr>
        <p:spPr>
          <a:xfrm>
            <a:off x="-297275" y="-48400"/>
            <a:ext cx="739725" cy="1693775"/>
          </a:xfrm>
          <a:custGeom>
            <a:avLst/>
            <a:gdLst/>
            <a:ahLst/>
            <a:cxnLst/>
            <a:rect l="l" t="t" r="r" b="b"/>
            <a:pathLst>
              <a:path w="29589" h="67751" extrusionOk="0">
                <a:moveTo>
                  <a:pt x="0" y="67751"/>
                </a:moveTo>
                <a:cubicBezTo>
                  <a:pt x="24643" y="67751"/>
                  <a:pt x="29589" y="24643"/>
                  <a:pt x="29589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Google Shape;139;p7"/>
          <p:cNvSpPr/>
          <p:nvPr/>
        </p:nvSpPr>
        <p:spPr>
          <a:xfrm>
            <a:off x="-76050" y="4788257"/>
            <a:ext cx="1154525" cy="431300"/>
          </a:xfrm>
          <a:custGeom>
            <a:avLst/>
            <a:gdLst/>
            <a:ahLst/>
            <a:cxnLst/>
            <a:rect l="l" t="t" r="r" b="b"/>
            <a:pathLst>
              <a:path w="46181" h="17252" extrusionOk="0">
                <a:moveTo>
                  <a:pt x="0" y="8679"/>
                </a:moveTo>
                <a:cubicBezTo>
                  <a:pt x="4878" y="6240"/>
                  <a:pt x="8859" y="1881"/>
                  <a:pt x="14103" y="383"/>
                </a:cubicBezTo>
                <a:cubicBezTo>
                  <a:pt x="20214" y="-1363"/>
                  <a:pt x="26560" y="3590"/>
                  <a:pt x="32078" y="6744"/>
                </a:cubicBezTo>
                <a:cubicBezTo>
                  <a:pt x="37168" y="9653"/>
                  <a:pt x="46181" y="11390"/>
                  <a:pt x="46181" y="1725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Google Shape;140;p7"/>
          <p:cNvSpPr/>
          <p:nvPr/>
        </p:nvSpPr>
        <p:spPr>
          <a:xfrm>
            <a:off x="615275" y="4839115"/>
            <a:ext cx="1078475" cy="408075"/>
          </a:xfrm>
          <a:custGeom>
            <a:avLst/>
            <a:gdLst/>
            <a:ahLst/>
            <a:cxnLst/>
            <a:rect l="l" t="t" r="r" b="b"/>
            <a:pathLst>
              <a:path w="43139" h="16323" extrusionOk="0">
                <a:moveTo>
                  <a:pt x="0" y="16323"/>
                </a:moveTo>
                <a:cubicBezTo>
                  <a:pt x="6381" y="7391"/>
                  <a:pt x="17933" y="-1524"/>
                  <a:pt x="28760" y="284"/>
                </a:cubicBezTo>
                <a:cubicBezTo>
                  <a:pt x="35446" y="1400"/>
                  <a:pt x="39380" y="9023"/>
                  <a:pt x="43139" y="14664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7"/>
          <p:cNvSpPr>
            <a:spLocks noGrp="1"/>
          </p:cNvSpPr>
          <p:nvPr>
            <p:ph type="pic" idx="2"/>
          </p:nvPr>
        </p:nvSpPr>
        <p:spPr>
          <a:xfrm flipH="1">
            <a:off x="713225" y="539500"/>
            <a:ext cx="30153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39203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45" name="Google Shape;145;p8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7685525" y="4803325"/>
            <a:ext cx="742950" cy="76200"/>
            <a:chOff x="2647950" y="4676775"/>
            <a:chExt cx="742950" cy="76200"/>
          </a:xfrm>
        </p:grpSpPr>
        <p:sp>
          <p:nvSpPr>
            <p:cNvPr id="148" name="Google Shape;148;p8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8"/>
          <p:cNvGrpSpPr/>
          <p:nvPr/>
        </p:nvGrpSpPr>
        <p:grpSpPr>
          <a:xfrm flipH="1">
            <a:off x="471723" y="1604199"/>
            <a:ext cx="3095380" cy="3539601"/>
            <a:chOff x="123998" y="1604199"/>
            <a:chExt cx="3095380" cy="3539601"/>
          </a:xfrm>
        </p:grpSpPr>
        <p:grpSp>
          <p:nvGrpSpPr>
            <p:cNvPr id="153" name="Google Shape;153;p8"/>
            <p:cNvGrpSpPr/>
            <p:nvPr/>
          </p:nvGrpSpPr>
          <p:grpSpPr>
            <a:xfrm>
              <a:off x="123998" y="1604199"/>
              <a:ext cx="1665589" cy="3538917"/>
              <a:chOff x="3733925" y="3400424"/>
              <a:chExt cx="1079728" cy="2294274"/>
            </a:xfrm>
          </p:grpSpPr>
          <p:sp>
            <p:nvSpPr>
              <p:cNvPr id="154" name="Google Shape;154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8"/>
            <p:cNvGrpSpPr/>
            <p:nvPr/>
          </p:nvGrpSpPr>
          <p:grpSpPr>
            <a:xfrm>
              <a:off x="1415091" y="2586831"/>
              <a:ext cx="1203249" cy="2556968"/>
              <a:chOff x="3733925" y="3400424"/>
              <a:chExt cx="1079728" cy="2294274"/>
            </a:xfrm>
          </p:grpSpPr>
          <p:sp>
            <p:nvSpPr>
              <p:cNvPr id="159" name="Google Shape;159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8"/>
            <p:cNvSpPr/>
            <p:nvPr/>
          </p:nvSpPr>
          <p:spPr>
            <a:xfrm>
              <a:off x="233272" y="1668407"/>
              <a:ext cx="1212175" cy="965991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8"/>
            <p:cNvSpPr/>
            <p:nvPr/>
          </p:nvSpPr>
          <p:spPr>
            <a:xfrm>
              <a:off x="218575" y="1657375"/>
              <a:ext cx="2342385" cy="966016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8"/>
            <p:cNvSpPr/>
            <p:nvPr/>
          </p:nvSpPr>
          <p:spPr>
            <a:xfrm>
              <a:off x="1489480" y="1661050"/>
              <a:ext cx="203630" cy="966016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8"/>
            <p:cNvSpPr/>
            <p:nvPr/>
          </p:nvSpPr>
          <p:spPr>
            <a:xfrm>
              <a:off x="1702600" y="1719800"/>
              <a:ext cx="858354" cy="914591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7" name="Google Shape;167;p8"/>
            <p:cNvGrpSpPr/>
            <p:nvPr/>
          </p:nvGrpSpPr>
          <p:grpSpPr>
            <a:xfrm>
              <a:off x="2243844" y="3070646"/>
              <a:ext cx="975534" cy="2073106"/>
              <a:chOff x="3733925" y="3400424"/>
              <a:chExt cx="1079728" cy="2294274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8"/>
            <p:cNvSpPr/>
            <p:nvPr/>
          </p:nvSpPr>
          <p:spPr>
            <a:xfrm>
              <a:off x="1483525" y="2631275"/>
              <a:ext cx="804850" cy="459600"/>
            </a:xfrm>
            <a:custGeom>
              <a:avLst/>
              <a:gdLst/>
              <a:ahLst/>
              <a:cxnLst/>
              <a:rect l="l" t="t" r="r" b="b"/>
              <a:pathLst>
                <a:path w="32194" h="18384" extrusionOk="0">
                  <a:moveTo>
                    <a:pt x="0" y="0"/>
                  </a:moveTo>
                  <a:cubicBezTo>
                    <a:pt x="7086" y="10124"/>
                    <a:pt x="19933" y="16839"/>
                    <a:pt x="32194" y="1838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8"/>
            <p:cNvSpPr/>
            <p:nvPr/>
          </p:nvSpPr>
          <p:spPr>
            <a:xfrm>
              <a:off x="1476375" y="2631275"/>
              <a:ext cx="1695450" cy="473875"/>
            </a:xfrm>
            <a:custGeom>
              <a:avLst/>
              <a:gdLst/>
              <a:ahLst/>
              <a:cxnLst/>
              <a:rect l="l" t="t" r="r" b="b"/>
              <a:pathLst>
                <a:path w="67818" h="18955" extrusionOk="0">
                  <a:moveTo>
                    <a:pt x="0" y="0"/>
                  </a:moveTo>
                  <a:cubicBezTo>
                    <a:pt x="17915" y="15166"/>
                    <a:pt x="48712" y="5320"/>
                    <a:pt x="67818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8"/>
            <p:cNvSpPr/>
            <p:nvPr/>
          </p:nvSpPr>
          <p:spPr>
            <a:xfrm>
              <a:off x="2297288" y="2631275"/>
              <a:ext cx="257779" cy="473875"/>
            </a:xfrm>
            <a:custGeom>
              <a:avLst/>
              <a:gdLst/>
              <a:ahLst/>
              <a:cxnLst/>
              <a:rect l="l" t="t" r="r" b="b"/>
              <a:pathLst>
                <a:path w="8953" h="18955" extrusionOk="0">
                  <a:moveTo>
                    <a:pt x="8953" y="0"/>
                  </a:moveTo>
                  <a:cubicBezTo>
                    <a:pt x="4589" y="5458"/>
                    <a:pt x="864" y="12021"/>
                    <a:pt x="0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8"/>
            <p:cNvSpPr/>
            <p:nvPr/>
          </p:nvSpPr>
          <p:spPr>
            <a:xfrm>
              <a:off x="2521750" y="2636050"/>
              <a:ext cx="642925" cy="457200"/>
            </a:xfrm>
            <a:custGeom>
              <a:avLst/>
              <a:gdLst/>
              <a:ahLst/>
              <a:cxnLst/>
              <a:rect l="l" t="t" r="r" b="b"/>
              <a:pathLst>
                <a:path w="25717" h="18288" extrusionOk="0">
                  <a:moveTo>
                    <a:pt x="0" y="0"/>
                  </a:moveTo>
                  <a:cubicBezTo>
                    <a:pt x="6573" y="8212"/>
                    <a:pt x="17159" y="12172"/>
                    <a:pt x="25717" y="1828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79" name="Google Shape;179;p9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180" name="Google Shape;180;p9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4200525" y="4676775"/>
            <a:ext cx="742950" cy="76200"/>
            <a:chOff x="2647950" y="4676775"/>
            <a:chExt cx="742950" cy="76200"/>
          </a:xfrm>
        </p:grpSpPr>
        <p:sp>
          <p:nvSpPr>
            <p:cNvPr id="183" name="Google Shape;183;p9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88" name="Google Shape;188;p9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9"/>
          <p:cNvGrpSpPr/>
          <p:nvPr/>
        </p:nvGrpSpPr>
        <p:grpSpPr>
          <a:xfrm>
            <a:off x="138278" y="1526683"/>
            <a:ext cx="1586643" cy="4544090"/>
            <a:chOff x="74089" y="2876575"/>
            <a:chExt cx="1115390" cy="3194439"/>
          </a:xfrm>
        </p:grpSpPr>
        <p:grpSp>
          <p:nvGrpSpPr>
            <p:cNvPr id="191" name="Google Shape;191;p9"/>
            <p:cNvGrpSpPr/>
            <p:nvPr/>
          </p:nvGrpSpPr>
          <p:grpSpPr>
            <a:xfrm>
              <a:off x="74089" y="2876575"/>
              <a:ext cx="639140" cy="2632464"/>
              <a:chOff x="3265400" y="517275"/>
              <a:chExt cx="1212100" cy="4991400"/>
            </a:xfrm>
          </p:grpSpPr>
          <p:sp>
            <p:nvSpPr>
              <p:cNvPr id="192" name="Google Shape;192;p9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9"/>
            <p:cNvGrpSpPr/>
            <p:nvPr/>
          </p:nvGrpSpPr>
          <p:grpSpPr>
            <a:xfrm>
              <a:off x="550339" y="3438550"/>
              <a:ext cx="639140" cy="2632464"/>
              <a:chOff x="3265400" y="517275"/>
              <a:chExt cx="1212100" cy="4991400"/>
            </a:xfrm>
          </p:grpSpPr>
          <p:sp>
            <p:nvSpPr>
              <p:cNvPr id="204" name="Google Shape;204;p9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9"/>
            <p:cNvSpPr/>
            <p:nvPr/>
          </p:nvSpPr>
          <p:spPr>
            <a:xfrm>
              <a:off x="147650" y="3000375"/>
              <a:ext cx="476254" cy="552439"/>
            </a:xfrm>
            <a:custGeom>
              <a:avLst/>
              <a:gdLst/>
              <a:ahLst/>
              <a:cxnLst/>
              <a:rect l="l" t="t" r="r" b="b"/>
              <a:pathLst>
                <a:path w="19431" h="23241" extrusionOk="0">
                  <a:moveTo>
                    <a:pt x="0" y="0"/>
                  </a:moveTo>
                  <a:cubicBezTo>
                    <a:pt x="628" y="10078"/>
                    <a:pt x="10601" y="18342"/>
                    <a:pt x="19431" y="2324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6" name="Google Shape;216;p9"/>
            <p:cNvSpPr/>
            <p:nvPr/>
          </p:nvSpPr>
          <p:spPr>
            <a:xfrm>
              <a:off x="254800" y="3036100"/>
              <a:ext cx="476250" cy="516725"/>
            </a:xfrm>
            <a:custGeom>
              <a:avLst/>
              <a:gdLst/>
              <a:ahLst/>
              <a:cxnLst/>
              <a:rect l="l" t="t" r="r" b="b"/>
              <a:pathLst>
                <a:path w="19050" h="20669" extrusionOk="0">
                  <a:moveTo>
                    <a:pt x="0" y="0"/>
                  </a:moveTo>
                  <a:cubicBezTo>
                    <a:pt x="4483" y="8228"/>
                    <a:pt x="10914" y="16022"/>
                    <a:pt x="19050" y="206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7" name="Google Shape;217;p9"/>
            <p:cNvSpPr/>
            <p:nvPr/>
          </p:nvSpPr>
          <p:spPr>
            <a:xfrm>
              <a:off x="533400" y="3032525"/>
              <a:ext cx="469100" cy="523875"/>
            </a:xfrm>
            <a:custGeom>
              <a:avLst/>
              <a:gdLst/>
              <a:ahLst/>
              <a:cxnLst/>
              <a:rect l="l" t="t" r="r" b="b"/>
              <a:pathLst>
                <a:path w="18764" h="20955" extrusionOk="0">
                  <a:moveTo>
                    <a:pt x="0" y="0"/>
                  </a:moveTo>
                  <a:cubicBezTo>
                    <a:pt x="2280" y="9095"/>
                    <a:pt x="11136" y="15503"/>
                    <a:pt x="18764" y="20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8" name="Google Shape;218;p9"/>
            <p:cNvSpPr/>
            <p:nvPr/>
          </p:nvSpPr>
          <p:spPr>
            <a:xfrm>
              <a:off x="642950" y="3038475"/>
              <a:ext cx="471475" cy="514350"/>
            </a:xfrm>
            <a:custGeom>
              <a:avLst/>
              <a:gdLst/>
              <a:ahLst/>
              <a:cxnLst/>
              <a:rect l="l" t="t" r="r" b="b"/>
              <a:pathLst>
                <a:path w="18859" h="20574" extrusionOk="0">
                  <a:moveTo>
                    <a:pt x="0" y="0"/>
                  </a:moveTo>
                  <a:cubicBezTo>
                    <a:pt x="2087" y="9066"/>
                    <a:pt x="10149" y="17305"/>
                    <a:pt x="18859" y="2057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9" name="Google Shape;219;p9"/>
          <p:cNvGrpSpPr/>
          <p:nvPr/>
        </p:nvGrpSpPr>
        <p:grpSpPr>
          <a:xfrm flipH="1">
            <a:off x="7419078" y="1526683"/>
            <a:ext cx="1586643" cy="4544090"/>
            <a:chOff x="74089" y="2876575"/>
            <a:chExt cx="1115390" cy="3194439"/>
          </a:xfrm>
        </p:grpSpPr>
        <p:grpSp>
          <p:nvGrpSpPr>
            <p:cNvPr id="220" name="Google Shape;220;p9"/>
            <p:cNvGrpSpPr/>
            <p:nvPr/>
          </p:nvGrpSpPr>
          <p:grpSpPr>
            <a:xfrm>
              <a:off x="74089" y="2876575"/>
              <a:ext cx="639140" cy="2632464"/>
              <a:chOff x="3265400" y="517275"/>
              <a:chExt cx="1212100" cy="4991400"/>
            </a:xfrm>
          </p:grpSpPr>
          <p:sp>
            <p:nvSpPr>
              <p:cNvPr id="221" name="Google Shape;221;p9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9"/>
            <p:cNvGrpSpPr/>
            <p:nvPr/>
          </p:nvGrpSpPr>
          <p:grpSpPr>
            <a:xfrm>
              <a:off x="550339" y="3438550"/>
              <a:ext cx="639140" cy="2632464"/>
              <a:chOff x="3265400" y="517275"/>
              <a:chExt cx="1212100" cy="4991400"/>
            </a:xfrm>
          </p:grpSpPr>
          <p:sp>
            <p:nvSpPr>
              <p:cNvPr id="233" name="Google Shape;233;p9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9"/>
            <p:cNvSpPr/>
            <p:nvPr/>
          </p:nvSpPr>
          <p:spPr>
            <a:xfrm>
              <a:off x="147650" y="3000375"/>
              <a:ext cx="476254" cy="552439"/>
            </a:xfrm>
            <a:custGeom>
              <a:avLst/>
              <a:gdLst/>
              <a:ahLst/>
              <a:cxnLst/>
              <a:rect l="l" t="t" r="r" b="b"/>
              <a:pathLst>
                <a:path w="19431" h="23241" extrusionOk="0">
                  <a:moveTo>
                    <a:pt x="0" y="0"/>
                  </a:moveTo>
                  <a:cubicBezTo>
                    <a:pt x="628" y="10078"/>
                    <a:pt x="10601" y="18342"/>
                    <a:pt x="19431" y="2324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" name="Google Shape;245;p9"/>
            <p:cNvSpPr/>
            <p:nvPr/>
          </p:nvSpPr>
          <p:spPr>
            <a:xfrm>
              <a:off x="254800" y="3036100"/>
              <a:ext cx="476250" cy="516725"/>
            </a:xfrm>
            <a:custGeom>
              <a:avLst/>
              <a:gdLst/>
              <a:ahLst/>
              <a:cxnLst/>
              <a:rect l="l" t="t" r="r" b="b"/>
              <a:pathLst>
                <a:path w="19050" h="20669" extrusionOk="0">
                  <a:moveTo>
                    <a:pt x="0" y="0"/>
                  </a:moveTo>
                  <a:cubicBezTo>
                    <a:pt x="4483" y="8228"/>
                    <a:pt x="10914" y="16022"/>
                    <a:pt x="19050" y="206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" name="Google Shape;246;p9"/>
            <p:cNvSpPr/>
            <p:nvPr/>
          </p:nvSpPr>
          <p:spPr>
            <a:xfrm>
              <a:off x="533400" y="3032525"/>
              <a:ext cx="469100" cy="523875"/>
            </a:xfrm>
            <a:custGeom>
              <a:avLst/>
              <a:gdLst/>
              <a:ahLst/>
              <a:cxnLst/>
              <a:rect l="l" t="t" r="r" b="b"/>
              <a:pathLst>
                <a:path w="18764" h="20955" extrusionOk="0">
                  <a:moveTo>
                    <a:pt x="0" y="0"/>
                  </a:moveTo>
                  <a:cubicBezTo>
                    <a:pt x="2280" y="9095"/>
                    <a:pt x="11136" y="15503"/>
                    <a:pt x="18764" y="20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" name="Google Shape;247;p9"/>
            <p:cNvSpPr/>
            <p:nvPr/>
          </p:nvSpPr>
          <p:spPr>
            <a:xfrm>
              <a:off x="642950" y="3038475"/>
              <a:ext cx="471475" cy="514350"/>
            </a:xfrm>
            <a:custGeom>
              <a:avLst/>
              <a:gdLst/>
              <a:ahLst/>
              <a:cxnLst/>
              <a:rect l="l" t="t" r="r" b="b"/>
              <a:pathLst>
                <a:path w="18859" h="20574" extrusionOk="0">
                  <a:moveTo>
                    <a:pt x="0" y="0"/>
                  </a:moveTo>
                  <a:cubicBezTo>
                    <a:pt x="2087" y="9066"/>
                    <a:pt x="10149" y="17305"/>
                    <a:pt x="18859" y="2057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>
            <a:spLocks noGrp="1"/>
          </p:cNvSpPr>
          <p:nvPr>
            <p:ph type="pic" idx="2"/>
          </p:nvPr>
        </p:nvSpPr>
        <p:spPr>
          <a:xfrm>
            <a:off x="-7000" y="-7000"/>
            <a:ext cx="9150900" cy="51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>
            <a:spLocks noGrp="1"/>
          </p:cNvSpPr>
          <p:nvPr>
            <p:ph type="title" hasCustomPrompt="1"/>
          </p:nvPr>
        </p:nvSpPr>
        <p:spPr>
          <a:xfrm>
            <a:off x="2209800" y="1679500"/>
            <a:ext cx="6221100" cy="128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Goldman"/>
              <a:buNone/>
              <a:defRPr sz="5500">
                <a:latin typeface="Goldman"/>
                <a:ea typeface="Goldman"/>
                <a:cs typeface="Goldman"/>
                <a:sym typeface="Goldm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Goldman"/>
              <a:buNone/>
              <a:defRPr sz="5500">
                <a:latin typeface="Goldman"/>
                <a:ea typeface="Goldman"/>
                <a:cs typeface="Goldman"/>
                <a:sym typeface="Goldm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Goldman"/>
              <a:buNone/>
              <a:defRPr sz="5500">
                <a:latin typeface="Goldman"/>
                <a:ea typeface="Goldman"/>
                <a:cs typeface="Goldman"/>
                <a:sym typeface="Goldm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Goldman"/>
              <a:buNone/>
              <a:defRPr sz="5500">
                <a:latin typeface="Goldman"/>
                <a:ea typeface="Goldman"/>
                <a:cs typeface="Goldman"/>
                <a:sym typeface="Goldm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Goldman"/>
              <a:buNone/>
              <a:defRPr sz="5500">
                <a:latin typeface="Goldman"/>
                <a:ea typeface="Goldman"/>
                <a:cs typeface="Goldman"/>
                <a:sym typeface="Goldm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Goldman"/>
              <a:buNone/>
              <a:defRPr sz="5500">
                <a:latin typeface="Goldman"/>
                <a:ea typeface="Goldman"/>
                <a:cs typeface="Goldman"/>
                <a:sym typeface="Goldm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Goldman"/>
              <a:buNone/>
              <a:defRPr sz="5500">
                <a:latin typeface="Goldman"/>
                <a:ea typeface="Goldman"/>
                <a:cs typeface="Goldman"/>
                <a:sym typeface="Goldm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Goldman"/>
              <a:buNone/>
              <a:defRPr sz="55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1"/>
          <p:cNvSpPr txBox="1">
            <a:spLocks noGrp="1"/>
          </p:cNvSpPr>
          <p:nvPr>
            <p:ph type="subTitle" idx="1"/>
          </p:nvPr>
        </p:nvSpPr>
        <p:spPr>
          <a:xfrm>
            <a:off x="2209800" y="2966900"/>
            <a:ext cx="6221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54" name="Google Shape;254;p11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255" name="Google Shape;255;p11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11"/>
          <p:cNvGrpSpPr/>
          <p:nvPr/>
        </p:nvGrpSpPr>
        <p:grpSpPr>
          <a:xfrm>
            <a:off x="4200525" y="4676775"/>
            <a:ext cx="742950" cy="76200"/>
            <a:chOff x="2647950" y="4676775"/>
            <a:chExt cx="742950" cy="76200"/>
          </a:xfrm>
        </p:grpSpPr>
        <p:sp>
          <p:nvSpPr>
            <p:cNvPr id="258" name="Google Shape;258;p11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11"/>
          <p:cNvGrpSpPr/>
          <p:nvPr/>
        </p:nvGrpSpPr>
        <p:grpSpPr>
          <a:xfrm>
            <a:off x="467875" y="298000"/>
            <a:ext cx="241500" cy="241500"/>
            <a:chOff x="-1752450" y="4362450"/>
            <a:chExt cx="241500" cy="241500"/>
          </a:xfrm>
        </p:grpSpPr>
        <p:sp>
          <p:nvSpPr>
            <p:cNvPr id="263" name="Google Shape;263;p11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11"/>
          <p:cNvGrpSpPr/>
          <p:nvPr/>
        </p:nvGrpSpPr>
        <p:grpSpPr>
          <a:xfrm>
            <a:off x="8323466" y="2390773"/>
            <a:ext cx="826734" cy="2752815"/>
            <a:chOff x="8323466" y="2390773"/>
            <a:chExt cx="826734" cy="2752815"/>
          </a:xfrm>
        </p:grpSpPr>
        <p:sp>
          <p:nvSpPr>
            <p:cNvPr id="266" name="Google Shape;266;p11"/>
            <p:cNvSpPr/>
            <p:nvPr/>
          </p:nvSpPr>
          <p:spPr>
            <a:xfrm flipH="1">
              <a:off x="8600450" y="2390773"/>
              <a:ext cx="393099" cy="2752815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8323466" y="3124238"/>
              <a:ext cx="344325" cy="1285875"/>
            </a:xfrm>
            <a:custGeom>
              <a:avLst/>
              <a:gdLst/>
              <a:ahLst/>
              <a:cxnLst/>
              <a:rect l="l" t="t" r="r" b="b"/>
              <a:pathLst>
                <a:path w="13773" h="51435" extrusionOk="0">
                  <a:moveTo>
                    <a:pt x="12628" y="0"/>
                  </a:moveTo>
                  <a:cubicBezTo>
                    <a:pt x="13819" y="7145"/>
                    <a:pt x="14719" y="15059"/>
                    <a:pt x="11866" y="21717"/>
                  </a:cubicBezTo>
                  <a:cubicBezTo>
                    <a:pt x="7720" y="31391"/>
                    <a:pt x="-3509" y="42021"/>
                    <a:pt x="1198" y="5143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8" name="Google Shape;268;p11"/>
            <p:cNvSpPr/>
            <p:nvPr/>
          </p:nvSpPr>
          <p:spPr>
            <a:xfrm>
              <a:off x="8972550" y="2743200"/>
              <a:ext cx="177650" cy="1143000"/>
            </a:xfrm>
            <a:custGeom>
              <a:avLst/>
              <a:gdLst/>
              <a:ahLst/>
              <a:cxnLst/>
              <a:rect l="l" t="t" r="r" b="b"/>
              <a:pathLst>
                <a:path w="7106" h="45720" extrusionOk="0">
                  <a:moveTo>
                    <a:pt x="0" y="0"/>
                  </a:moveTo>
                  <a:cubicBezTo>
                    <a:pt x="4269" y="4269"/>
                    <a:pt x="7851" y="10809"/>
                    <a:pt x="6858" y="16764"/>
                  </a:cubicBezTo>
                  <a:cubicBezTo>
                    <a:pt x="5252" y="26403"/>
                    <a:pt x="-2084" y="36980"/>
                    <a:pt x="2286" y="4572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9" name="Google Shape;269;p11"/>
            <p:cNvSpPr/>
            <p:nvPr/>
          </p:nvSpPr>
          <p:spPr>
            <a:xfrm>
              <a:off x="8629650" y="2752725"/>
              <a:ext cx="62025" cy="819150"/>
            </a:xfrm>
            <a:custGeom>
              <a:avLst/>
              <a:gdLst/>
              <a:ahLst/>
              <a:cxnLst/>
              <a:rect l="l" t="t" r="r" b="b"/>
              <a:pathLst>
                <a:path w="2481" h="32766" extrusionOk="0">
                  <a:moveTo>
                    <a:pt x="762" y="0"/>
                  </a:moveTo>
                  <a:cubicBezTo>
                    <a:pt x="762" y="10925"/>
                    <a:pt x="4886" y="22994"/>
                    <a:pt x="0" y="32766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0" name="Google Shape;270;p11"/>
            <p:cNvSpPr/>
            <p:nvPr/>
          </p:nvSpPr>
          <p:spPr>
            <a:xfrm>
              <a:off x="8943975" y="3133725"/>
              <a:ext cx="150350" cy="1143000"/>
            </a:xfrm>
            <a:custGeom>
              <a:avLst/>
              <a:gdLst/>
              <a:ahLst/>
              <a:cxnLst/>
              <a:rect l="l" t="t" r="r" b="b"/>
              <a:pathLst>
                <a:path w="6014" h="45720" extrusionOk="0">
                  <a:moveTo>
                    <a:pt x="1524" y="0"/>
                  </a:moveTo>
                  <a:cubicBezTo>
                    <a:pt x="-446" y="7880"/>
                    <a:pt x="4566" y="15963"/>
                    <a:pt x="5715" y="24003"/>
                  </a:cubicBezTo>
                  <a:cubicBezTo>
                    <a:pt x="6774" y="31413"/>
                    <a:pt x="4152" y="39492"/>
                    <a:pt x="0" y="4572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dman"/>
              <a:buNone/>
              <a:defRPr sz="3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◇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8SzA-W5Pk814_nsQ4uKJ3M2s073pbWydukwK2DCyB8Q/co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8SzA-W5Pk814_nsQ4uKJ3M2s073pbWydukwK2DCyB8Q/co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8SzA-W5Pk814_nsQ4uKJ3M2s073pbWydukwK2DCyB8Q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electric-power-consumption-data-set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slide" Target="slide23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datageeks@gmail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Goldma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fonts.google.com/specimen/Mulis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 txBox="1">
            <a:spLocks noGrp="1"/>
          </p:cNvSpPr>
          <p:nvPr>
            <p:ph type="ctrTitle"/>
          </p:nvPr>
        </p:nvSpPr>
        <p:spPr>
          <a:xfrm>
            <a:off x="713225" y="864125"/>
            <a:ext cx="6699946" cy="2393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dirty="0"/>
              <a:t>Prognozowanie, </a:t>
            </a:r>
            <a:br>
              <a:rPr lang="pl-PL" sz="4800" dirty="0"/>
            </a:br>
            <a:r>
              <a:rPr lang="pl-PL" sz="4800" dirty="0"/>
              <a:t>ale nie </a:t>
            </a:r>
            <a:r>
              <a:rPr lang="en" sz="4800" dirty="0"/>
              <a:t> </a:t>
            </a:r>
            <a:br>
              <a:rPr lang="pl-PL" sz="4800" dirty="0"/>
            </a:br>
            <a:r>
              <a:rPr lang="pl-PL" sz="4800" dirty="0">
                <a:solidFill>
                  <a:schemeClr val="lt1"/>
                </a:solidFill>
              </a:rPr>
              <a:t>POGODY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553" name="Google Shape;553;p30"/>
          <p:cNvSpPr txBox="1">
            <a:spLocks noGrp="1"/>
          </p:cNvSpPr>
          <p:nvPr>
            <p:ph type="subTitle" idx="1"/>
          </p:nvPr>
        </p:nvSpPr>
        <p:spPr>
          <a:xfrm>
            <a:off x="713225" y="3431013"/>
            <a:ext cx="3475054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 dirty="0">
                <a:latin typeface="Aptos Display" panose="020B0004020202020204" pitchFamily="34" charset="0"/>
              </a:rPr>
              <a:t>Wojciech Borawski, Michał Broch, Karolina Karszna, Milena Pawlak</a:t>
            </a:r>
          </a:p>
        </p:txBody>
      </p:sp>
      <p:sp>
        <p:nvSpPr>
          <p:cNvPr id="554" name="Google Shape;554;p30"/>
          <p:cNvSpPr/>
          <p:nvPr/>
        </p:nvSpPr>
        <p:spPr>
          <a:xfrm>
            <a:off x="5130300" y="864125"/>
            <a:ext cx="3741775" cy="6831503"/>
          </a:xfrm>
          <a:custGeom>
            <a:avLst/>
            <a:gdLst/>
            <a:ahLst/>
            <a:cxnLst/>
            <a:rect l="l" t="t" r="r" b="b"/>
            <a:pathLst>
              <a:path w="39412" h="71956" extrusionOk="0">
                <a:moveTo>
                  <a:pt x="26435" y="5219"/>
                </a:moveTo>
                <a:cubicBezTo>
                  <a:pt x="26414" y="5447"/>
                  <a:pt x="26391" y="5674"/>
                  <a:pt x="26366" y="5900"/>
                </a:cubicBezTo>
                <a:lnTo>
                  <a:pt x="24728" y="5219"/>
                </a:lnTo>
                <a:close/>
                <a:moveTo>
                  <a:pt x="36617" y="5219"/>
                </a:moveTo>
                <a:lnTo>
                  <a:pt x="34266" y="6197"/>
                </a:lnTo>
                <a:cubicBezTo>
                  <a:pt x="34307" y="5875"/>
                  <a:pt x="34344" y="5549"/>
                  <a:pt x="34375" y="5219"/>
                </a:cubicBezTo>
                <a:close/>
                <a:moveTo>
                  <a:pt x="30064" y="5219"/>
                </a:moveTo>
                <a:lnTo>
                  <a:pt x="30064" y="7439"/>
                </a:lnTo>
                <a:lnTo>
                  <a:pt x="26467" y="5942"/>
                </a:lnTo>
                <a:cubicBezTo>
                  <a:pt x="26494" y="5702"/>
                  <a:pt x="26518" y="5461"/>
                  <a:pt x="26541" y="5219"/>
                </a:cubicBezTo>
                <a:close/>
                <a:moveTo>
                  <a:pt x="34269" y="5219"/>
                </a:moveTo>
                <a:cubicBezTo>
                  <a:pt x="34236" y="5564"/>
                  <a:pt x="34198" y="5906"/>
                  <a:pt x="34154" y="6243"/>
                </a:cubicBezTo>
                <a:lnTo>
                  <a:pt x="31282" y="7439"/>
                </a:lnTo>
                <a:lnTo>
                  <a:pt x="31282" y="5219"/>
                </a:lnTo>
                <a:close/>
                <a:moveTo>
                  <a:pt x="34108" y="6587"/>
                </a:moveTo>
                <a:cubicBezTo>
                  <a:pt x="33621" y="10031"/>
                  <a:pt x="32586" y="13006"/>
                  <a:pt x="31282" y="15337"/>
                </a:cubicBezTo>
                <a:lnTo>
                  <a:pt x="31282" y="7763"/>
                </a:lnTo>
                <a:lnTo>
                  <a:pt x="34108" y="6587"/>
                </a:lnTo>
                <a:close/>
                <a:moveTo>
                  <a:pt x="20438" y="17390"/>
                </a:moveTo>
                <a:lnTo>
                  <a:pt x="20438" y="18004"/>
                </a:lnTo>
                <a:lnTo>
                  <a:pt x="19995" y="18004"/>
                </a:lnTo>
                <a:cubicBezTo>
                  <a:pt x="20128" y="17809"/>
                  <a:pt x="20260" y="17604"/>
                  <a:pt x="20389" y="17390"/>
                </a:cubicBezTo>
                <a:close/>
                <a:moveTo>
                  <a:pt x="23951" y="5218"/>
                </a:moveTo>
                <a:lnTo>
                  <a:pt x="26331" y="6210"/>
                </a:lnTo>
                <a:cubicBezTo>
                  <a:pt x="25896" y="9839"/>
                  <a:pt x="24941" y="13226"/>
                  <a:pt x="23593" y="15872"/>
                </a:cubicBezTo>
                <a:cubicBezTo>
                  <a:pt x="23456" y="16140"/>
                  <a:pt x="23316" y="16400"/>
                  <a:pt x="23172" y="16651"/>
                </a:cubicBezTo>
                <a:cubicBezTo>
                  <a:pt x="23051" y="16583"/>
                  <a:pt x="22910" y="16544"/>
                  <a:pt x="22761" y="16544"/>
                </a:cubicBezTo>
                <a:cubicBezTo>
                  <a:pt x="22293" y="16544"/>
                  <a:pt x="21914" y="16923"/>
                  <a:pt x="21914" y="17390"/>
                </a:cubicBezTo>
                <a:lnTo>
                  <a:pt x="22645" y="17390"/>
                </a:lnTo>
                <a:lnTo>
                  <a:pt x="22645" y="17507"/>
                </a:lnTo>
                <a:cubicBezTo>
                  <a:pt x="22532" y="17679"/>
                  <a:pt x="22418" y="17844"/>
                  <a:pt x="22302" y="18004"/>
                </a:cubicBezTo>
                <a:lnTo>
                  <a:pt x="20668" y="18004"/>
                </a:lnTo>
                <a:lnTo>
                  <a:pt x="20668" y="17390"/>
                </a:lnTo>
                <a:lnTo>
                  <a:pt x="21399" y="17390"/>
                </a:lnTo>
                <a:cubicBezTo>
                  <a:pt x="21399" y="17024"/>
                  <a:pt x="21166" y="16713"/>
                  <a:pt x="20841" y="16595"/>
                </a:cubicBezTo>
                <a:cubicBezTo>
                  <a:pt x="20957" y="16378"/>
                  <a:pt x="21071" y="16154"/>
                  <a:pt x="21183" y="15922"/>
                </a:cubicBezTo>
                <a:cubicBezTo>
                  <a:pt x="22577" y="13043"/>
                  <a:pt x="23537" y="9257"/>
                  <a:pt x="23906" y="5218"/>
                </a:cubicBezTo>
                <a:close/>
                <a:moveTo>
                  <a:pt x="22645" y="17705"/>
                </a:moveTo>
                <a:lnTo>
                  <a:pt x="22645" y="18005"/>
                </a:lnTo>
                <a:lnTo>
                  <a:pt x="22437" y="18005"/>
                </a:lnTo>
                <a:cubicBezTo>
                  <a:pt x="22507" y="17906"/>
                  <a:pt x="22577" y="17806"/>
                  <a:pt x="22645" y="17705"/>
                </a:cubicBezTo>
                <a:close/>
                <a:moveTo>
                  <a:pt x="37183" y="5306"/>
                </a:moveTo>
                <a:cubicBezTo>
                  <a:pt x="36576" y="11373"/>
                  <a:pt x="34103" y="16160"/>
                  <a:pt x="31282" y="18753"/>
                </a:cubicBezTo>
                <a:lnTo>
                  <a:pt x="31282" y="15545"/>
                </a:lnTo>
                <a:cubicBezTo>
                  <a:pt x="32644" y="13165"/>
                  <a:pt x="33724" y="10100"/>
                  <a:pt x="34221" y="6539"/>
                </a:cubicBezTo>
                <a:lnTo>
                  <a:pt x="37183" y="5306"/>
                </a:lnTo>
                <a:close/>
                <a:moveTo>
                  <a:pt x="22128" y="18853"/>
                </a:moveTo>
                <a:lnTo>
                  <a:pt x="21574" y="19084"/>
                </a:lnTo>
                <a:cubicBezTo>
                  <a:pt x="21642" y="19009"/>
                  <a:pt x="21711" y="18933"/>
                  <a:pt x="21778" y="18853"/>
                </a:cubicBezTo>
                <a:close/>
                <a:moveTo>
                  <a:pt x="21627" y="18853"/>
                </a:moveTo>
                <a:cubicBezTo>
                  <a:pt x="21526" y="18968"/>
                  <a:pt x="21426" y="19077"/>
                  <a:pt x="21324" y="19183"/>
                </a:cubicBezTo>
                <a:cubicBezTo>
                  <a:pt x="21243" y="19077"/>
                  <a:pt x="21164" y="18968"/>
                  <a:pt x="21086" y="18853"/>
                </a:cubicBezTo>
                <a:close/>
                <a:moveTo>
                  <a:pt x="14353" y="18853"/>
                </a:moveTo>
                <a:cubicBezTo>
                  <a:pt x="14317" y="19035"/>
                  <a:pt x="14280" y="19215"/>
                  <a:pt x="14242" y="19394"/>
                </a:cubicBezTo>
                <a:lnTo>
                  <a:pt x="12941" y="18853"/>
                </a:lnTo>
                <a:close/>
                <a:moveTo>
                  <a:pt x="20962" y="18853"/>
                </a:moveTo>
                <a:cubicBezTo>
                  <a:pt x="21048" y="18984"/>
                  <a:pt x="21138" y="19108"/>
                  <a:pt x="21230" y="19227"/>
                </a:cubicBezTo>
                <a:lnTo>
                  <a:pt x="20317" y="19608"/>
                </a:lnTo>
                <a:cubicBezTo>
                  <a:pt x="20374" y="19357"/>
                  <a:pt x="20427" y="19106"/>
                  <a:pt x="20478" y="18853"/>
                </a:cubicBezTo>
                <a:close/>
                <a:moveTo>
                  <a:pt x="22176" y="19084"/>
                </a:moveTo>
                <a:cubicBezTo>
                  <a:pt x="22119" y="19358"/>
                  <a:pt x="22055" y="19631"/>
                  <a:pt x="21987" y="19902"/>
                </a:cubicBezTo>
                <a:cubicBezTo>
                  <a:pt x="21811" y="19745"/>
                  <a:pt x="21641" y="19569"/>
                  <a:pt x="21478" y="19373"/>
                </a:cubicBezTo>
                <a:lnTo>
                  <a:pt x="22176" y="19084"/>
                </a:lnTo>
                <a:close/>
                <a:moveTo>
                  <a:pt x="14646" y="18853"/>
                </a:moveTo>
                <a:cubicBezTo>
                  <a:pt x="14904" y="19258"/>
                  <a:pt x="15178" y="19608"/>
                  <a:pt x="15465" y="19904"/>
                </a:cubicBezTo>
                <a:lnTo>
                  <a:pt x="14341" y="19435"/>
                </a:lnTo>
                <a:cubicBezTo>
                  <a:pt x="14383" y="19243"/>
                  <a:pt x="14422" y="19049"/>
                  <a:pt x="14460" y="18853"/>
                </a:cubicBezTo>
                <a:close/>
                <a:moveTo>
                  <a:pt x="19228" y="18853"/>
                </a:moveTo>
                <a:cubicBezTo>
                  <a:pt x="18830" y="19331"/>
                  <a:pt x="18421" y="19732"/>
                  <a:pt x="18006" y="20049"/>
                </a:cubicBezTo>
                <a:lnTo>
                  <a:pt x="18006" y="18853"/>
                </a:lnTo>
                <a:close/>
                <a:moveTo>
                  <a:pt x="20866" y="19628"/>
                </a:moveTo>
                <a:lnTo>
                  <a:pt x="20866" y="19628"/>
                </a:lnTo>
                <a:cubicBezTo>
                  <a:pt x="20637" y="19835"/>
                  <a:pt x="20406" y="20018"/>
                  <a:pt x="20175" y="20178"/>
                </a:cubicBezTo>
                <a:cubicBezTo>
                  <a:pt x="20199" y="20080"/>
                  <a:pt x="20224" y="19983"/>
                  <a:pt x="20249" y="19885"/>
                </a:cubicBezTo>
                <a:lnTo>
                  <a:pt x="20866" y="19628"/>
                </a:lnTo>
                <a:close/>
                <a:moveTo>
                  <a:pt x="12780" y="19035"/>
                </a:moveTo>
                <a:lnTo>
                  <a:pt x="14193" y="19624"/>
                </a:lnTo>
                <a:cubicBezTo>
                  <a:pt x="14139" y="19867"/>
                  <a:pt x="14081" y="20105"/>
                  <a:pt x="14021" y="20341"/>
                </a:cubicBezTo>
                <a:cubicBezTo>
                  <a:pt x="13584" y="20029"/>
                  <a:pt x="13167" y="19592"/>
                  <a:pt x="12780" y="19035"/>
                </a:cubicBezTo>
                <a:close/>
                <a:moveTo>
                  <a:pt x="17065" y="18853"/>
                </a:moveTo>
                <a:lnTo>
                  <a:pt x="17065" y="20569"/>
                </a:lnTo>
                <a:lnTo>
                  <a:pt x="15728" y="20012"/>
                </a:lnTo>
                <a:cubicBezTo>
                  <a:pt x="15391" y="19701"/>
                  <a:pt x="15070" y="19315"/>
                  <a:pt x="14770" y="18853"/>
                </a:cubicBezTo>
                <a:close/>
                <a:moveTo>
                  <a:pt x="20370" y="18853"/>
                </a:moveTo>
                <a:cubicBezTo>
                  <a:pt x="20317" y="19123"/>
                  <a:pt x="20259" y="19391"/>
                  <a:pt x="20195" y="19658"/>
                </a:cubicBezTo>
                <a:lnTo>
                  <a:pt x="18006" y="20569"/>
                </a:lnTo>
                <a:lnTo>
                  <a:pt x="18006" y="20181"/>
                </a:lnTo>
                <a:cubicBezTo>
                  <a:pt x="18468" y="19837"/>
                  <a:pt x="18924" y="19392"/>
                  <a:pt x="19365" y="18853"/>
                </a:cubicBezTo>
                <a:close/>
                <a:moveTo>
                  <a:pt x="16554" y="20606"/>
                </a:moveTo>
                <a:lnTo>
                  <a:pt x="16825" y="20719"/>
                </a:lnTo>
                <a:cubicBezTo>
                  <a:pt x="16819" y="20721"/>
                  <a:pt x="16813" y="20723"/>
                  <a:pt x="16807" y="20725"/>
                </a:cubicBezTo>
                <a:cubicBezTo>
                  <a:pt x="16722" y="20690"/>
                  <a:pt x="16638" y="20650"/>
                  <a:pt x="16554" y="20606"/>
                </a:cubicBezTo>
                <a:close/>
                <a:moveTo>
                  <a:pt x="26433" y="6252"/>
                </a:moveTo>
                <a:lnTo>
                  <a:pt x="30064" y="7763"/>
                </a:lnTo>
                <a:lnTo>
                  <a:pt x="30064" y="17227"/>
                </a:lnTo>
                <a:cubicBezTo>
                  <a:pt x="28674" y="19095"/>
                  <a:pt x="27108" y="20315"/>
                  <a:pt x="25615" y="20730"/>
                </a:cubicBezTo>
                <a:cubicBezTo>
                  <a:pt x="24679" y="20454"/>
                  <a:pt x="23854" y="19820"/>
                  <a:pt x="23188" y="18853"/>
                </a:cubicBezTo>
                <a:lnTo>
                  <a:pt x="24034" y="18853"/>
                </a:lnTo>
                <a:cubicBezTo>
                  <a:pt x="24174" y="18853"/>
                  <a:pt x="24288" y="18739"/>
                  <a:pt x="24288" y="18600"/>
                </a:cubicBezTo>
                <a:lnTo>
                  <a:pt x="24288" y="18259"/>
                </a:lnTo>
                <a:cubicBezTo>
                  <a:pt x="24288" y="18118"/>
                  <a:pt x="24174" y="18005"/>
                  <a:pt x="24034" y="18005"/>
                </a:cubicBezTo>
                <a:lnTo>
                  <a:pt x="22876" y="18005"/>
                </a:lnTo>
                <a:lnTo>
                  <a:pt x="22876" y="17390"/>
                </a:lnTo>
                <a:lnTo>
                  <a:pt x="23607" y="17390"/>
                </a:lnTo>
                <a:cubicBezTo>
                  <a:pt x="23607" y="17110"/>
                  <a:pt x="23471" y="16863"/>
                  <a:pt x="23261" y="16709"/>
                </a:cubicBezTo>
                <a:cubicBezTo>
                  <a:pt x="23406" y="16455"/>
                  <a:pt x="23548" y="16192"/>
                  <a:pt x="23687" y="15919"/>
                </a:cubicBezTo>
                <a:cubicBezTo>
                  <a:pt x="25037" y="13270"/>
                  <a:pt x="25994" y="9882"/>
                  <a:pt x="26433" y="6252"/>
                </a:cubicBezTo>
                <a:close/>
                <a:moveTo>
                  <a:pt x="16965" y="20777"/>
                </a:moveTo>
                <a:lnTo>
                  <a:pt x="17065" y="20819"/>
                </a:lnTo>
                <a:lnTo>
                  <a:pt x="17065" y="20821"/>
                </a:lnTo>
                <a:cubicBezTo>
                  <a:pt x="17027" y="20809"/>
                  <a:pt x="16990" y="20796"/>
                  <a:pt x="16952" y="20783"/>
                </a:cubicBezTo>
                <a:cubicBezTo>
                  <a:pt x="16957" y="20781"/>
                  <a:pt x="16961" y="20779"/>
                  <a:pt x="16965" y="20777"/>
                </a:cubicBezTo>
                <a:close/>
                <a:moveTo>
                  <a:pt x="30064" y="17395"/>
                </a:moveTo>
                <a:lnTo>
                  <a:pt x="30064" y="19722"/>
                </a:lnTo>
                <a:cubicBezTo>
                  <a:pt x="29294" y="20241"/>
                  <a:pt x="28517" y="20596"/>
                  <a:pt x="27757" y="20770"/>
                </a:cubicBezTo>
                <a:cubicBezTo>
                  <a:pt x="27407" y="20849"/>
                  <a:pt x="27065" y="20889"/>
                  <a:pt x="26733" y="20889"/>
                </a:cubicBezTo>
                <a:cubicBezTo>
                  <a:pt x="26416" y="20889"/>
                  <a:pt x="26107" y="20853"/>
                  <a:pt x="25809" y="20782"/>
                </a:cubicBezTo>
                <a:cubicBezTo>
                  <a:pt x="27242" y="20329"/>
                  <a:pt x="28730" y="19155"/>
                  <a:pt x="30064" y="17395"/>
                </a:cubicBezTo>
                <a:close/>
                <a:moveTo>
                  <a:pt x="23062" y="18853"/>
                </a:moveTo>
                <a:cubicBezTo>
                  <a:pt x="23710" y="19818"/>
                  <a:pt x="24513" y="20468"/>
                  <a:pt x="25423" y="20779"/>
                </a:cubicBezTo>
                <a:cubicBezTo>
                  <a:pt x="25417" y="20780"/>
                  <a:pt x="25411" y="20782"/>
                  <a:pt x="25403" y="20784"/>
                </a:cubicBezTo>
                <a:cubicBezTo>
                  <a:pt x="25086" y="20857"/>
                  <a:pt x="24776" y="20893"/>
                  <a:pt x="24474" y="20893"/>
                </a:cubicBezTo>
                <a:cubicBezTo>
                  <a:pt x="23593" y="20893"/>
                  <a:pt x="22787" y="20585"/>
                  <a:pt x="22077" y="19981"/>
                </a:cubicBezTo>
                <a:cubicBezTo>
                  <a:pt x="22156" y="19667"/>
                  <a:pt x="22228" y="19352"/>
                  <a:pt x="22293" y="19034"/>
                </a:cubicBezTo>
                <a:lnTo>
                  <a:pt x="22728" y="18853"/>
                </a:lnTo>
                <a:close/>
                <a:moveTo>
                  <a:pt x="14291" y="19665"/>
                </a:moveTo>
                <a:lnTo>
                  <a:pt x="15997" y="20374"/>
                </a:lnTo>
                <a:cubicBezTo>
                  <a:pt x="16212" y="20536"/>
                  <a:pt x="16434" y="20671"/>
                  <a:pt x="16661" y="20776"/>
                </a:cubicBezTo>
                <a:cubicBezTo>
                  <a:pt x="16571" y="20805"/>
                  <a:pt x="16482" y="20829"/>
                  <a:pt x="16393" y="20850"/>
                </a:cubicBezTo>
                <a:cubicBezTo>
                  <a:pt x="16173" y="20900"/>
                  <a:pt x="15956" y="20925"/>
                  <a:pt x="15743" y="20925"/>
                </a:cubicBezTo>
                <a:cubicBezTo>
                  <a:pt x="15176" y="20925"/>
                  <a:pt x="14630" y="20750"/>
                  <a:pt x="14114" y="20405"/>
                </a:cubicBezTo>
                <a:cubicBezTo>
                  <a:pt x="14175" y="20160"/>
                  <a:pt x="14236" y="19915"/>
                  <a:pt x="14291" y="19665"/>
                </a:cubicBezTo>
                <a:close/>
                <a:moveTo>
                  <a:pt x="20127" y="19935"/>
                </a:moveTo>
                <a:lnTo>
                  <a:pt x="20127" y="19935"/>
                </a:lnTo>
                <a:cubicBezTo>
                  <a:pt x="20100" y="20046"/>
                  <a:pt x="20071" y="20156"/>
                  <a:pt x="20041" y="20266"/>
                </a:cubicBezTo>
                <a:cubicBezTo>
                  <a:pt x="19581" y="20566"/>
                  <a:pt x="19117" y="20774"/>
                  <a:pt x="18660" y="20878"/>
                </a:cubicBezTo>
                <a:cubicBezTo>
                  <a:pt x="18439" y="20928"/>
                  <a:pt x="18220" y="20955"/>
                  <a:pt x="18006" y="20959"/>
                </a:cubicBezTo>
                <a:lnTo>
                  <a:pt x="18006" y="20819"/>
                </a:lnTo>
                <a:lnTo>
                  <a:pt x="20127" y="19935"/>
                </a:lnTo>
                <a:close/>
                <a:moveTo>
                  <a:pt x="19998" y="20426"/>
                </a:moveTo>
                <a:lnTo>
                  <a:pt x="19998" y="20426"/>
                </a:lnTo>
                <a:cubicBezTo>
                  <a:pt x="19519" y="22165"/>
                  <a:pt x="18836" y="23801"/>
                  <a:pt x="18006" y="25194"/>
                </a:cubicBezTo>
                <a:lnTo>
                  <a:pt x="18006" y="21064"/>
                </a:lnTo>
                <a:cubicBezTo>
                  <a:pt x="18228" y="21059"/>
                  <a:pt x="18455" y="21033"/>
                  <a:pt x="18684" y="20980"/>
                </a:cubicBezTo>
                <a:cubicBezTo>
                  <a:pt x="19124" y="20880"/>
                  <a:pt x="19563" y="20694"/>
                  <a:pt x="19998" y="20426"/>
                </a:cubicBezTo>
                <a:close/>
                <a:moveTo>
                  <a:pt x="9862" y="26346"/>
                </a:moveTo>
                <a:lnTo>
                  <a:pt x="9862" y="26856"/>
                </a:lnTo>
                <a:lnTo>
                  <a:pt x="9073" y="26856"/>
                </a:lnTo>
                <a:cubicBezTo>
                  <a:pt x="9187" y="26692"/>
                  <a:pt x="9300" y="26522"/>
                  <a:pt x="9411" y="26346"/>
                </a:cubicBezTo>
                <a:close/>
                <a:moveTo>
                  <a:pt x="12341" y="18853"/>
                </a:moveTo>
                <a:lnTo>
                  <a:pt x="12604" y="18962"/>
                </a:lnTo>
                <a:cubicBezTo>
                  <a:pt x="13035" y="19608"/>
                  <a:pt x="13500" y="20105"/>
                  <a:pt x="13995" y="20449"/>
                </a:cubicBezTo>
                <a:cubicBezTo>
                  <a:pt x="13320" y="23080"/>
                  <a:pt x="12317" y="25315"/>
                  <a:pt x="11140" y="26896"/>
                </a:cubicBezTo>
                <a:cubicBezTo>
                  <a:pt x="11105" y="26872"/>
                  <a:pt x="11063" y="26856"/>
                  <a:pt x="11017" y="26856"/>
                </a:cubicBezTo>
                <a:lnTo>
                  <a:pt x="10054" y="26856"/>
                </a:lnTo>
                <a:lnTo>
                  <a:pt x="10054" y="26346"/>
                </a:lnTo>
                <a:lnTo>
                  <a:pt x="10661" y="26346"/>
                </a:lnTo>
                <a:cubicBezTo>
                  <a:pt x="10661" y="25956"/>
                  <a:pt x="10347" y="25642"/>
                  <a:pt x="9958" y="25642"/>
                </a:cubicBezTo>
                <a:cubicBezTo>
                  <a:pt x="9908" y="25642"/>
                  <a:pt x="9860" y="25647"/>
                  <a:pt x="9814" y="25656"/>
                </a:cubicBezTo>
                <a:cubicBezTo>
                  <a:pt x="10800" y="23859"/>
                  <a:pt x="11604" y="21530"/>
                  <a:pt x="12119" y="18853"/>
                </a:cubicBezTo>
                <a:close/>
                <a:moveTo>
                  <a:pt x="21381" y="19414"/>
                </a:moveTo>
                <a:cubicBezTo>
                  <a:pt x="21566" y="19634"/>
                  <a:pt x="21759" y="19834"/>
                  <a:pt x="21961" y="20009"/>
                </a:cubicBezTo>
                <a:cubicBezTo>
                  <a:pt x="21420" y="22135"/>
                  <a:pt x="20573" y="24129"/>
                  <a:pt x="19519" y="25735"/>
                </a:cubicBezTo>
                <a:cubicBezTo>
                  <a:pt x="19046" y="26459"/>
                  <a:pt x="18536" y="27091"/>
                  <a:pt x="18006" y="27622"/>
                </a:cubicBezTo>
                <a:lnTo>
                  <a:pt x="18006" y="25399"/>
                </a:lnTo>
                <a:cubicBezTo>
                  <a:pt x="18901" y="23937"/>
                  <a:pt x="19629" y="22195"/>
                  <a:pt x="20130" y="20343"/>
                </a:cubicBezTo>
                <a:cubicBezTo>
                  <a:pt x="20481" y="20114"/>
                  <a:pt x="20828" y="19833"/>
                  <a:pt x="21170" y="19502"/>
                </a:cubicBezTo>
                <a:lnTo>
                  <a:pt x="21381" y="19414"/>
                </a:lnTo>
                <a:close/>
                <a:moveTo>
                  <a:pt x="10600" y="27561"/>
                </a:moveTo>
                <a:cubicBezTo>
                  <a:pt x="10561" y="27606"/>
                  <a:pt x="10521" y="27652"/>
                  <a:pt x="10482" y="27695"/>
                </a:cubicBezTo>
                <a:cubicBezTo>
                  <a:pt x="10442" y="27651"/>
                  <a:pt x="10402" y="27606"/>
                  <a:pt x="10363" y="27561"/>
                </a:cubicBezTo>
                <a:close/>
                <a:moveTo>
                  <a:pt x="9433" y="27561"/>
                </a:moveTo>
                <a:lnTo>
                  <a:pt x="8765" y="27840"/>
                </a:lnTo>
                <a:cubicBezTo>
                  <a:pt x="8685" y="27755"/>
                  <a:pt x="8605" y="27668"/>
                  <a:pt x="8524" y="27578"/>
                </a:cubicBezTo>
                <a:cubicBezTo>
                  <a:pt x="8530" y="27572"/>
                  <a:pt x="8534" y="27566"/>
                  <a:pt x="8538" y="27561"/>
                </a:cubicBezTo>
                <a:close/>
                <a:moveTo>
                  <a:pt x="8456" y="27657"/>
                </a:moveTo>
                <a:cubicBezTo>
                  <a:pt x="8524" y="27734"/>
                  <a:pt x="8592" y="27810"/>
                  <a:pt x="8661" y="27883"/>
                </a:cubicBezTo>
                <a:lnTo>
                  <a:pt x="7982" y="28165"/>
                </a:lnTo>
                <a:cubicBezTo>
                  <a:pt x="8142" y="28008"/>
                  <a:pt x="8300" y="27838"/>
                  <a:pt x="8456" y="27657"/>
                </a:cubicBezTo>
                <a:close/>
                <a:moveTo>
                  <a:pt x="10224" y="27561"/>
                </a:moveTo>
                <a:cubicBezTo>
                  <a:pt x="10284" y="27633"/>
                  <a:pt x="10347" y="27702"/>
                  <a:pt x="10409" y="27770"/>
                </a:cubicBezTo>
                <a:cubicBezTo>
                  <a:pt x="10128" y="28066"/>
                  <a:pt x="9841" y="28327"/>
                  <a:pt x="9547" y="28548"/>
                </a:cubicBezTo>
                <a:cubicBezTo>
                  <a:pt x="9331" y="28381"/>
                  <a:pt x="9118" y="28194"/>
                  <a:pt x="8910" y="27987"/>
                </a:cubicBezTo>
                <a:lnTo>
                  <a:pt x="9931" y="27561"/>
                </a:lnTo>
                <a:close/>
                <a:moveTo>
                  <a:pt x="5223" y="27561"/>
                </a:moveTo>
                <a:lnTo>
                  <a:pt x="5223" y="28853"/>
                </a:lnTo>
                <a:cubicBezTo>
                  <a:pt x="4715" y="28544"/>
                  <a:pt x="4212" y="28114"/>
                  <a:pt x="3716" y="27561"/>
                </a:cubicBezTo>
                <a:close/>
                <a:moveTo>
                  <a:pt x="8372" y="27561"/>
                </a:moveTo>
                <a:cubicBezTo>
                  <a:pt x="8372" y="27562"/>
                  <a:pt x="8372" y="27562"/>
                  <a:pt x="8373" y="27563"/>
                </a:cubicBezTo>
                <a:cubicBezTo>
                  <a:pt x="8143" y="27833"/>
                  <a:pt x="7909" y="28078"/>
                  <a:pt x="7671" y="28295"/>
                </a:cubicBezTo>
                <a:lnTo>
                  <a:pt x="6005" y="28987"/>
                </a:lnTo>
                <a:lnTo>
                  <a:pt x="6005" y="27561"/>
                </a:lnTo>
                <a:close/>
                <a:moveTo>
                  <a:pt x="3578" y="27561"/>
                </a:moveTo>
                <a:cubicBezTo>
                  <a:pt x="4112" y="28166"/>
                  <a:pt x="4663" y="28635"/>
                  <a:pt x="5223" y="28963"/>
                </a:cubicBezTo>
                <a:lnTo>
                  <a:pt x="5223" y="28988"/>
                </a:lnTo>
                <a:lnTo>
                  <a:pt x="1796" y="27561"/>
                </a:lnTo>
                <a:close/>
                <a:moveTo>
                  <a:pt x="7146" y="28721"/>
                </a:moveTo>
                <a:lnTo>
                  <a:pt x="7146" y="28721"/>
                </a:lnTo>
                <a:cubicBezTo>
                  <a:pt x="6814" y="28960"/>
                  <a:pt x="6476" y="29144"/>
                  <a:pt x="6133" y="29271"/>
                </a:cubicBezTo>
                <a:cubicBezTo>
                  <a:pt x="6091" y="29257"/>
                  <a:pt x="6048" y="29243"/>
                  <a:pt x="6005" y="29228"/>
                </a:cubicBezTo>
                <a:lnTo>
                  <a:pt x="6005" y="29196"/>
                </a:lnTo>
                <a:lnTo>
                  <a:pt x="7146" y="28721"/>
                </a:lnTo>
                <a:close/>
                <a:moveTo>
                  <a:pt x="8805" y="28030"/>
                </a:moveTo>
                <a:cubicBezTo>
                  <a:pt x="9020" y="28245"/>
                  <a:pt x="9237" y="28439"/>
                  <a:pt x="9459" y="28611"/>
                </a:cubicBezTo>
                <a:cubicBezTo>
                  <a:pt x="8979" y="28959"/>
                  <a:pt x="8484" y="29203"/>
                  <a:pt x="7983" y="29327"/>
                </a:cubicBezTo>
                <a:cubicBezTo>
                  <a:pt x="7706" y="29396"/>
                  <a:pt x="7430" y="29431"/>
                  <a:pt x="7155" y="29431"/>
                </a:cubicBezTo>
                <a:cubicBezTo>
                  <a:pt x="6870" y="29431"/>
                  <a:pt x="6587" y="29394"/>
                  <a:pt x="6305" y="29320"/>
                </a:cubicBezTo>
                <a:cubicBezTo>
                  <a:pt x="6734" y="29144"/>
                  <a:pt x="7153" y="28886"/>
                  <a:pt x="7560" y="28549"/>
                </a:cubicBezTo>
                <a:lnTo>
                  <a:pt x="8805" y="28030"/>
                </a:lnTo>
                <a:close/>
                <a:moveTo>
                  <a:pt x="14086" y="20512"/>
                </a:moveTo>
                <a:cubicBezTo>
                  <a:pt x="14610" y="20855"/>
                  <a:pt x="15164" y="21031"/>
                  <a:pt x="15739" y="21031"/>
                </a:cubicBezTo>
                <a:cubicBezTo>
                  <a:pt x="15962" y="21031"/>
                  <a:pt x="16188" y="21004"/>
                  <a:pt x="16416" y="20953"/>
                </a:cubicBezTo>
                <a:cubicBezTo>
                  <a:pt x="16546" y="20923"/>
                  <a:pt x="16675" y="20885"/>
                  <a:pt x="16805" y="20839"/>
                </a:cubicBezTo>
                <a:cubicBezTo>
                  <a:pt x="16890" y="20873"/>
                  <a:pt x="16977" y="20904"/>
                  <a:pt x="17065" y="20931"/>
                </a:cubicBezTo>
                <a:lnTo>
                  <a:pt x="17065" y="26580"/>
                </a:lnTo>
                <a:cubicBezTo>
                  <a:pt x="15892" y="28095"/>
                  <a:pt x="14559" y="29093"/>
                  <a:pt x="13241" y="29422"/>
                </a:cubicBezTo>
                <a:cubicBezTo>
                  <a:pt x="13222" y="29427"/>
                  <a:pt x="13203" y="29430"/>
                  <a:pt x="13185" y="29435"/>
                </a:cubicBezTo>
                <a:cubicBezTo>
                  <a:pt x="12263" y="29212"/>
                  <a:pt x="11376" y="28653"/>
                  <a:pt x="10552" y="27771"/>
                </a:cubicBezTo>
                <a:cubicBezTo>
                  <a:pt x="10613" y="27703"/>
                  <a:pt x="10676" y="27632"/>
                  <a:pt x="10736" y="27561"/>
                </a:cubicBezTo>
                <a:lnTo>
                  <a:pt x="11017" y="27561"/>
                </a:lnTo>
                <a:cubicBezTo>
                  <a:pt x="11133" y="27561"/>
                  <a:pt x="11228" y="27467"/>
                  <a:pt x="11228" y="27351"/>
                </a:cubicBezTo>
                <a:lnTo>
                  <a:pt x="11228" y="27067"/>
                </a:lnTo>
                <a:cubicBezTo>
                  <a:pt x="11228" y="27035"/>
                  <a:pt x="11219" y="27004"/>
                  <a:pt x="11207" y="26978"/>
                </a:cubicBezTo>
                <a:cubicBezTo>
                  <a:pt x="12395" y="25390"/>
                  <a:pt x="13405" y="23149"/>
                  <a:pt x="14086" y="20512"/>
                </a:cubicBezTo>
                <a:close/>
                <a:moveTo>
                  <a:pt x="1720" y="27738"/>
                </a:moveTo>
                <a:lnTo>
                  <a:pt x="5223" y="29196"/>
                </a:lnTo>
                <a:lnTo>
                  <a:pt x="5223" y="29472"/>
                </a:lnTo>
                <a:cubicBezTo>
                  <a:pt x="5147" y="29478"/>
                  <a:pt x="5070" y="29481"/>
                  <a:pt x="4994" y="29481"/>
                </a:cubicBezTo>
                <a:cubicBezTo>
                  <a:pt x="3889" y="29481"/>
                  <a:pt x="2792" y="28897"/>
                  <a:pt x="1720" y="27738"/>
                </a:cubicBezTo>
                <a:close/>
                <a:moveTo>
                  <a:pt x="10478" y="27847"/>
                </a:moveTo>
                <a:cubicBezTo>
                  <a:pt x="11255" y="28678"/>
                  <a:pt x="12089" y="29226"/>
                  <a:pt x="12955" y="29483"/>
                </a:cubicBezTo>
                <a:cubicBezTo>
                  <a:pt x="12720" y="29524"/>
                  <a:pt x="12485" y="29545"/>
                  <a:pt x="12253" y="29545"/>
                </a:cubicBezTo>
                <a:cubicBezTo>
                  <a:pt x="11348" y="29545"/>
                  <a:pt x="10466" y="29230"/>
                  <a:pt x="9632" y="28611"/>
                </a:cubicBezTo>
                <a:cubicBezTo>
                  <a:pt x="9920" y="28392"/>
                  <a:pt x="10202" y="28137"/>
                  <a:pt x="10478" y="27847"/>
                </a:cubicBezTo>
                <a:close/>
                <a:moveTo>
                  <a:pt x="17065" y="26752"/>
                </a:moveTo>
                <a:lnTo>
                  <a:pt x="17065" y="28442"/>
                </a:lnTo>
                <a:cubicBezTo>
                  <a:pt x="16418" y="28924"/>
                  <a:pt x="15754" y="29257"/>
                  <a:pt x="15093" y="29422"/>
                </a:cubicBezTo>
                <a:cubicBezTo>
                  <a:pt x="14762" y="29504"/>
                  <a:pt x="14433" y="29545"/>
                  <a:pt x="14107" y="29545"/>
                </a:cubicBezTo>
                <a:cubicBezTo>
                  <a:pt x="13873" y="29545"/>
                  <a:pt x="13641" y="29524"/>
                  <a:pt x="13411" y="29483"/>
                </a:cubicBezTo>
                <a:cubicBezTo>
                  <a:pt x="14673" y="29123"/>
                  <a:pt x="15941" y="28171"/>
                  <a:pt x="17065" y="26752"/>
                </a:cubicBezTo>
                <a:close/>
                <a:moveTo>
                  <a:pt x="30428" y="1"/>
                </a:moveTo>
                <a:cubicBezTo>
                  <a:pt x="30226" y="1"/>
                  <a:pt x="30064" y="164"/>
                  <a:pt x="30064" y="364"/>
                </a:cubicBezTo>
                <a:lnTo>
                  <a:pt x="30064" y="4120"/>
                </a:lnTo>
                <a:lnTo>
                  <a:pt x="26971" y="4120"/>
                </a:lnTo>
                <a:lnTo>
                  <a:pt x="26971" y="3357"/>
                </a:lnTo>
                <a:lnTo>
                  <a:pt x="27918" y="3357"/>
                </a:lnTo>
                <a:cubicBezTo>
                  <a:pt x="27918" y="2752"/>
                  <a:pt x="27428" y="2262"/>
                  <a:pt x="26822" y="2262"/>
                </a:cubicBezTo>
                <a:cubicBezTo>
                  <a:pt x="26217" y="2262"/>
                  <a:pt x="25727" y="2752"/>
                  <a:pt x="25727" y="3357"/>
                </a:cubicBezTo>
                <a:lnTo>
                  <a:pt x="26673" y="3357"/>
                </a:lnTo>
                <a:lnTo>
                  <a:pt x="26673" y="4120"/>
                </a:lnTo>
                <a:lnTo>
                  <a:pt x="24114" y="4120"/>
                </a:lnTo>
                <a:lnTo>
                  <a:pt x="24114" y="3357"/>
                </a:lnTo>
                <a:lnTo>
                  <a:pt x="25060" y="3357"/>
                </a:lnTo>
                <a:cubicBezTo>
                  <a:pt x="25060" y="2752"/>
                  <a:pt x="24570" y="2262"/>
                  <a:pt x="23965" y="2262"/>
                </a:cubicBezTo>
                <a:cubicBezTo>
                  <a:pt x="23360" y="2262"/>
                  <a:pt x="22870" y="2752"/>
                  <a:pt x="22870" y="3357"/>
                </a:cubicBezTo>
                <a:lnTo>
                  <a:pt x="23816" y="3357"/>
                </a:lnTo>
                <a:lnTo>
                  <a:pt x="23816" y="4120"/>
                </a:lnTo>
                <a:lnTo>
                  <a:pt x="22261" y="4120"/>
                </a:lnTo>
                <a:cubicBezTo>
                  <a:pt x="22080" y="4120"/>
                  <a:pt x="21933" y="4267"/>
                  <a:pt x="21933" y="4448"/>
                </a:cubicBezTo>
                <a:lnTo>
                  <a:pt x="21933" y="4890"/>
                </a:lnTo>
                <a:cubicBezTo>
                  <a:pt x="21933" y="5071"/>
                  <a:pt x="22080" y="5218"/>
                  <a:pt x="22261" y="5218"/>
                </a:cubicBezTo>
                <a:lnTo>
                  <a:pt x="23801" y="5218"/>
                </a:lnTo>
                <a:cubicBezTo>
                  <a:pt x="23432" y="9242"/>
                  <a:pt x="22475" y="13010"/>
                  <a:pt x="21088" y="15877"/>
                </a:cubicBezTo>
                <a:cubicBezTo>
                  <a:pt x="20974" y="16114"/>
                  <a:pt x="20857" y="16342"/>
                  <a:pt x="20738" y="16564"/>
                </a:cubicBezTo>
                <a:cubicBezTo>
                  <a:pt x="20678" y="16551"/>
                  <a:pt x="20617" y="16544"/>
                  <a:pt x="20553" y="16544"/>
                </a:cubicBezTo>
                <a:cubicBezTo>
                  <a:pt x="20085" y="16544"/>
                  <a:pt x="19706" y="16923"/>
                  <a:pt x="19706" y="17390"/>
                </a:cubicBezTo>
                <a:lnTo>
                  <a:pt x="20266" y="17390"/>
                </a:lnTo>
                <a:cubicBezTo>
                  <a:pt x="20136" y="17604"/>
                  <a:pt x="20003" y="17809"/>
                  <a:pt x="19870" y="18005"/>
                </a:cubicBezTo>
                <a:lnTo>
                  <a:pt x="18006" y="18005"/>
                </a:lnTo>
                <a:lnTo>
                  <a:pt x="18006" y="15103"/>
                </a:lnTo>
                <a:cubicBezTo>
                  <a:pt x="18006" y="14947"/>
                  <a:pt x="17879" y="14822"/>
                  <a:pt x="17724" y="14822"/>
                </a:cubicBezTo>
                <a:lnTo>
                  <a:pt x="17346" y="14822"/>
                </a:lnTo>
                <a:cubicBezTo>
                  <a:pt x="17191" y="14822"/>
                  <a:pt x="17065" y="14947"/>
                  <a:pt x="17065" y="15103"/>
                </a:cubicBezTo>
                <a:lnTo>
                  <a:pt x="17065" y="18005"/>
                </a:lnTo>
                <a:lnTo>
                  <a:pt x="14676" y="18005"/>
                </a:lnTo>
                <a:lnTo>
                  <a:pt x="14676" y="17415"/>
                </a:lnTo>
                <a:lnTo>
                  <a:pt x="15406" y="17415"/>
                </a:lnTo>
                <a:cubicBezTo>
                  <a:pt x="15406" y="16948"/>
                  <a:pt x="15027" y="16568"/>
                  <a:pt x="14560" y="16568"/>
                </a:cubicBezTo>
                <a:cubicBezTo>
                  <a:pt x="14092" y="16568"/>
                  <a:pt x="13713" y="16948"/>
                  <a:pt x="13713" y="17415"/>
                </a:cubicBezTo>
                <a:lnTo>
                  <a:pt x="14445" y="17415"/>
                </a:lnTo>
                <a:lnTo>
                  <a:pt x="14445" y="18005"/>
                </a:lnTo>
                <a:lnTo>
                  <a:pt x="12468" y="18005"/>
                </a:lnTo>
                <a:lnTo>
                  <a:pt x="12468" y="17415"/>
                </a:lnTo>
                <a:lnTo>
                  <a:pt x="13199" y="17415"/>
                </a:lnTo>
                <a:cubicBezTo>
                  <a:pt x="13199" y="16948"/>
                  <a:pt x="12820" y="16568"/>
                  <a:pt x="12353" y="16568"/>
                </a:cubicBezTo>
                <a:cubicBezTo>
                  <a:pt x="11885" y="16568"/>
                  <a:pt x="11506" y="16948"/>
                  <a:pt x="11506" y="17415"/>
                </a:cubicBezTo>
                <a:lnTo>
                  <a:pt x="12237" y="17415"/>
                </a:lnTo>
                <a:lnTo>
                  <a:pt x="12237" y="18005"/>
                </a:lnTo>
                <a:lnTo>
                  <a:pt x="11037" y="18005"/>
                </a:lnTo>
                <a:cubicBezTo>
                  <a:pt x="10896" y="18005"/>
                  <a:pt x="10783" y="18118"/>
                  <a:pt x="10783" y="18259"/>
                </a:cubicBezTo>
                <a:lnTo>
                  <a:pt x="10783" y="18600"/>
                </a:lnTo>
                <a:cubicBezTo>
                  <a:pt x="10783" y="18739"/>
                  <a:pt x="10896" y="18853"/>
                  <a:pt x="11037" y="18853"/>
                </a:cubicBezTo>
                <a:lnTo>
                  <a:pt x="12013" y="18853"/>
                </a:lnTo>
                <a:cubicBezTo>
                  <a:pt x="11490" y="21545"/>
                  <a:pt x="10653" y="23911"/>
                  <a:pt x="9633" y="25722"/>
                </a:cubicBezTo>
                <a:cubicBezTo>
                  <a:pt x="9408" y="25839"/>
                  <a:pt x="9254" y="26074"/>
                  <a:pt x="9254" y="26346"/>
                </a:cubicBezTo>
                <a:lnTo>
                  <a:pt x="9260" y="26346"/>
                </a:lnTo>
                <a:cubicBezTo>
                  <a:pt x="9148" y="26521"/>
                  <a:pt x="9035" y="26693"/>
                  <a:pt x="8920" y="26856"/>
                </a:cubicBezTo>
                <a:lnTo>
                  <a:pt x="8218" y="26856"/>
                </a:lnTo>
                <a:lnTo>
                  <a:pt x="8218" y="26346"/>
                </a:lnTo>
                <a:lnTo>
                  <a:pt x="8826" y="26346"/>
                </a:lnTo>
                <a:cubicBezTo>
                  <a:pt x="8826" y="25956"/>
                  <a:pt x="8511" y="25642"/>
                  <a:pt x="8123" y="25642"/>
                </a:cubicBezTo>
                <a:cubicBezTo>
                  <a:pt x="7734" y="25642"/>
                  <a:pt x="7419" y="25956"/>
                  <a:pt x="7419" y="26346"/>
                </a:cubicBezTo>
                <a:lnTo>
                  <a:pt x="8027" y="26346"/>
                </a:lnTo>
                <a:lnTo>
                  <a:pt x="8027" y="26856"/>
                </a:lnTo>
                <a:lnTo>
                  <a:pt x="6005" y="26856"/>
                </a:lnTo>
                <a:lnTo>
                  <a:pt x="6005" y="24444"/>
                </a:lnTo>
                <a:cubicBezTo>
                  <a:pt x="6005" y="24314"/>
                  <a:pt x="5900" y="24210"/>
                  <a:pt x="5771" y="24210"/>
                </a:cubicBezTo>
                <a:lnTo>
                  <a:pt x="5456" y="24210"/>
                </a:lnTo>
                <a:cubicBezTo>
                  <a:pt x="5328" y="24210"/>
                  <a:pt x="5223" y="24314"/>
                  <a:pt x="5223" y="24444"/>
                </a:cubicBezTo>
                <a:lnTo>
                  <a:pt x="5223" y="26856"/>
                </a:lnTo>
                <a:lnTo>
                  <a:pt x="3237" y="26856"/>
                </a:lnTo>
                <a:lnTo>
                  <a:pt x="3237" y="26366"/>
                </a:lnTo>
                <a:lnTo>
                  <a:pt x="3844" y="26366"/>
                </a:lnTo>
                <a:cubicBezTo>
                  <a:pt x="3844" y="25977"/>
                  <a:pt x="3530" y="25662"/>
                  <a:pt x="3141" y="25662"/>
                </a:cubicBezTo>
                <a:cubicBezTo>
                  <a:pt x="2752" y="25662"/>
                  <a:pt x="2437" y="25977"/>
                  <a:pt x="2437" y="26366"/>
                </a:cubicBezTo>
                <a:lnTo>
                  <a:pt x="3045" y="26366"/>
                </a:lnTo>
                <a:lnTo>
                  <a:pt x="3045" y="26856"/>
                </a:lnTo>
                <a:lnTo>
                  <a:pt x="1401" y="26856"/>
                </a:lnTo>
                <a:lnTo>
                  <a:pt x="1401" y="26366"/>
                </a:lnTo>
                <a:lnTo>
                  <a:pt x="2009" y="26366"/>
                </a:lnTo>
                <a:cubicBezTo>
                  <a:pt x="2009" y="25977"/>
                  <a:pt x="1694" y="25662"/>
                  <a:pt x="1305" y="25662"/>
                </a:cubicBezTo>
                <a:cubicBezTo>
                  <a:pt x="916" y="25662"/>
                  <a:pt x="602" y="25977"/>
                  <a:pt x="602" y="26366"/>
                </a:cubicBezTo>
                <a:lnTo>
                  <a:pt x="1209" y="26366"/>
                </a:lnTo>
                <a:lnTo>
                  <a:pt x="1209" y="26856"/>
                </a:lnTo>
                <a:lnTo>
                  <a:pt x="211" y="26856"/>
                </a:lnTo>
                <a:cubicBezTo>
                  <a:pt x="94" y="26856"/>
                  <a:pt x="1" y="26950"/>
                  <a:pt x="1" y="27067"/>
                </a:cubicBezTo>
                <a:lnTo>
                  <a:pt x="1" y="27351"/>
                </a:lnTo>
                <a:cubicBezTo>
                  <a:pt x="1" y="27468"/>
                  <a:pt x="94" y="27561"/>
                  <a:pt x="211" y="27561"/>
                </a:cubicBezTo>
                <a:lnTo>
                  <a:pt x="1296" y="27561"/>
                </a:lnTo>
                <a:lnTo>
                  <a:pt x="1495" y="27644"/>
                </a:lnTo>
                <a:cubicBezTo>
                  <a:pt x="2634" y="28935"/>
                  <a:pt x="3805" y="29586"/>
                  <a:pt x="4991" y="29586"/>
                </a:cubicBezTo>
                <a:cubicBezTo>
                  <a:pt x="5068" y="29586"/>
                  <a:pt x="5145" y="29583"/>
                  <a:pt x="5222" y="29578"/>
                </a:cubicBezTo>
                <a:lnTo>
                  <a:pt x="5222" y="58992"/>
                </a:lnTo>
                <a:lnTo>
                  <a:pt x="4430" y="58992"/>
                </a:lnTo>
                <a:cubicBezTo>
                  <a:pt x="4175" y="58992"/>
                  <a:pt x="3969" y="59183"/>
                  <a:pt x="3969" y="59420"/>
                </a:cubicBezTo>
                <a:lnTo>
                  <a:pt x="3969" y="69999"/>
                </a:lnTo>
                <a:cubicBezTo>
                  <a:pt x="3969" y="70236"/>
                  <a:pt x="4175" y="70427"/>
                  <a:pt x="4430" y="70427"/>
                </a:cubicBezTo>
                <a:lnTo>
                  <a:pt x="6796" y="70427"/>
                </a:lnTo>
                <a:cubicBezTo>
                  <a:pt x="7052" y="70427"/>
                  <a:pt x="7259" y="70236"/>
                  <a:pt x="7259" y="69999"/>
                </a:cubicBezTo>
                <a:lnTo>
                  <a:pt x="7259" y="59420"/>
                </a:lnTo>
                <a:cubicBezTo>
                  <a:pt x="7259" y="59183"/>
                  <a:pt x="7052" y="58992"/>
                  <a:pt x="6796" y="58992"/>
                </a:cubicBezTo>
                <a:lnTo>
                  <a:pt x="6004" y="58992"/>
                </a:lnTo>
                <a:lnTo>
                  <a:pt x="6004" y="29427"/>
                </a:lnTo>
                <a:cubicBezTo>
                  <a:pt x="6054" y="29412"/>
                  <a:pt x="6104" y="29394"/>
                  <a:pt x="6153" y="29377"/>
                </a:cubicBezTo>
                <a:cubicBezTo>
                  <a:pt x="6493" y="29480"/>
                  <a:pt x="6835" y="29533"/>
                  <a:pt x="7177" y="29533"/>
                </a:cubicBezTo>
                <a:cubicBezTo>
                  <a:pt x="7455" y="29533"/>
                  <a:pt x="7731" y="29499"/>
                  <a:pt x="8008" y="29430"/>
                </a:cubicBezTo>
                <a:cubicBezTo>
                  <a:pt x="8531" y="29300"/>
                  <a:pt x="9045" y="29044"/>
                  <a:pt x="9545" y="28678"/>
                </a:cubicBezTo>
                <a:cubicBezTo>
                  <a:pt x="10404" y="29322"/>
                  <a:pt x="11314" y="29651"/>
                  <a:pt x="12250" y="29651"/>
                </a:cubicBezTo>
                <a:cubicBezTo>
                  <a:pt x="12558" y="29651"/>
                  <a:pt x="12869" y="29614"/>
                  <a:pt x="13183" y="29542"/>
                </a:cubicBezTo>
                <a:cubicBezTo>
                  <a:pt x="13486" y="29613"/>
                  <a:pt x="13791" y="29651"/>
                  <a:pt x="14100" y="29651"/>
                </a:cubicBezTo>
                <a:cubicBezTo>
                  <a:pt x="14437" y="29651"/>
                  <a:pt x="14776" y="29609"/>
                  <a:pt x="15118" y="29524"/>
                </a:cubicBezTo>
                <a:cubicBezTo>
                  <a:pt x="15770" y="29361"/>
                  <a:pt x="16426" y="29037"/>
                  <a:pt x="17065" y="28570"/>
                </a:cubicBezTo>
                <a:lnTo>
                  <a:pt x="17065" y="56662"/>
                </a:lnTo>
                <a:lnTo>
                  <a:pt x="16111" y="56662"/>
                </a:lnTo>
                <a:cubicBezTo>
                  <a:pt x="15805" y="56662"/>
                  <a:pt x="15555" y="56892"/>
                  <a:pt x="15555" y="57177"/>
                </a:cubicBezTo>
                <a:lnTo>
                  <a:pt x="15555" y="69902"/>
                </a:lnTo>
                <a:cubicBezTo>
                  <a:pt x="15555" y="70186"/>
                  <a:pt x="15805" y="70416"/>
                  <a:pt x="16111" y="70416"/>
                </a:cubicBezTo>
                <a:lnTo>
                  <a:pt x="18958" y="70416"/>
                </a:lnTo>
                <a:cubicBezTo>
                  <a:pt x="19264" y="70416"/>
                  <a:pt x="19513" y="70186"/>
                  <a:pt x="19513" y="69902"/>
                </a:cubicBezTo>
                <a:lnTo>
                  <a:pt x="19513" y="57177"/>
                </a:lnTo>
                <a:cubicBezTo>
                  <a:pt x="19513" y="56892"/>
                  <a:pt x="19264" y="56662"/>
                  <a:pt x="18958" y="56662"/>
                </a:cubicBezTo>
                <a:lnTo>
                  <a:pt x="18005" y="56662"/>
                </a:lnTo>
                <a:lnTo>
                  <a:pt x="18005" y="27771"/>
                </a:lnTo>
                <a:cubicBezTo>
                  <a:pt x="18568" y="27219"/>
                  <a:pt x="19107" y="26556"/>
                  <a:pt x="19607" y="25794"/>
                </a:cubicBezTo>
                <a:cubicBezTo>
                  <a:pt x="20659" y="24189"/>
                  <a:pt x="21505" y="22202"/>
                  <a:pt x="22051" y="20083"/>
                </a:cubicBezTo>
                <a:cubicBezTo>
                  <a:pt x="22778" y="20682"/>
                  <a:pt x="23605" y="20994"/>
                  <a:pt x="24498" y="20994"/>
                </a:cubicBezTo>
                <a:cubicBezTo>
                  <a:pt x="24800" y="20994"/>
                  <a:pt x="25111" y="20959"/>
                  <a:pt x="25427" y="20887"/>
                </a:cubicBezTo>
                <a:cubicBezTo>
                  <a:pt x="25489" y="20872"/>
                  <a:pt x="25550" y="20857"/>
                  <a:pt x="25612" y="20840"/>
                </a:cubicBezTo>
                <a:cubicBezTo>
                  <a:pt x="25969" y="20942"/>
                  <a:pt x="26342" y="20995"/>
                  <a:pt x="26727" y="20995"/>
                </a:cubicBezTo>
                <a:cubicBezTo>
                  <a:pt x="27068" y="20995"/>
                  <a:pt x="27420" y="20955"/>
                  <a:pt x="27780" y="20872"/>
                </a:cubicBezTo>
                <a:cubicBezTo>
                  <a:pt x="28531" y="20701"/>
                  <a:pt x="29302" y="20353"/>
                  <a:pt x="30063" y="19846"/>
                </a:cubicBezTo>
                <a:lnTo>
                  <a:pt x="30063" y="54153"/>
                </a:lnTo>
                <a:lnTo>
                  <a:pt x="28830" y="54153"/>
                </a:lnTo>
                <a:cubicBezTo>
                  <a:pt x="28432" y="54153"/>
                  <a:pt x="28111" y="54451"/>
                  <a:pt x="28111" y="54819"/>
                </a:cubicBezTo>
                <a:lnTo>
                  <a:pt x="28111" y="71289"/>
                </a:lnTo>
                <a:cubicBezTo>
                  <a:pt x="28111" y="71657"/>
                  <a:pt x="28432" y="71956"/>
                  <a:pt x="28830" y="71956"/>
                </a:cubicBezTo>
                <a:lnTo>
                  <a:pt x="32514" y="71956"/>
                </a:lnTo>
                <a:cubicBezTo>
                  <a:pt x="32911" y="71956"/>
                  <a:pt x="33234" y="71657"/>
                  <a:pt x="33234" y="71289"/>
                </a:cubicBezTo>
                <a:lnTo>
                  <a:pt x="33234" y="54819"/>
                </a:lnTo>
                <a:cubicBezTo>
                  <a:pt x="33234" y="54451"/>
                  <a:pt x="32911" y="54153"/>
                  <a:pt x="32514" y="54153"/>
                </a:cubicBezTo>
                <a:lnTo>
                  <a:pt x="31280" y="54153"/>
                </a:lnTo>
                <a:lnTo>
                  <a:pt x="31280" y="18891"/>
                </a:lnTo>
                <a:cubicBezTo>
                  <a:pt x="34159" y="16286"/>
                  <a:pt x="36688" y="11427"/>
                  <a:pt x="37293" y="5260"/>
                </a:cubicBezTo>
                <a:lnTo>
                  <a:pt x="37394" y="5218"/>
                </a:lnTo>
                <a:lnTo>
                  <a:pt x="39083" y="5218"/>
                </a:lnTo>
                <a:cubicBezTo>
                  <a:pt x="39265" y="5218"/>
                  <a:pt x="39412" y="5071"/>
                  <a:pt x="39412" y="4890"/>
                </a:cubicBezTo>
                <a:lnTo>
                  <a:pt x="39412" y="4448"/>
                </a:lnTo>
                <a:cubicBezTo>
                  <a:pt x="39412" y="4267"/>
                  <a:pt x="39265" y="4120"/>
                  <a:pt x="39084" y="4120"/>
                </a:cubicBezTo>
                <a:lnTo>
                  <a:pt x="37585" y="4120"/>
                </a:lnTo>
                <a:lnTo>
                  <a:pt x="37585" y="3325"/>
                </a:lnTo>
                <a:lnTo>
                  <a:pt x="38531" y="3325"/>
                </a:lnTo>
                <a:cubicBezTo>
                  <a:pt x="38531" y="2719"/>
                  <a:pt x="38040" y="2229"/>
                  <a:pt x="37435" y="2229"/>
                </a:cubicBezTo>
                <a:cubicBezTo>
                  <a:pt x="36831" y="2229"/>
                  <a:pt x="36340" y="2720"/>
                  <a:pt x="36340" y="3325"/>
                </a:cubicBezTo>
                <a:lnTo>
                  <a:pt x="37286" y="3325"/>
                </a:lnTo>
                <a:lnTo>
                  <a:pt x="37286" y="4120"/>
                </a:lnTo>
                <a:lnTo>
                  <a:pt x="34728" y="4120"/>
                </a:lnTo>
                <a:lnTo>
                  <a:pt x="34728" y="3325"/>
                </a:lnTo>
                <a:lnTo>
                  <a:pt x="35674" y="3325"/>
                </a:lnTo>
                <a:cubicBezTo>
                  <a:pt x="35674" y="2719"/>
                  <a:pt x="35184" y="2229"/>
                  <a:pt x="34579" y="2229"/>
                </a:cubicBezTo>
                <a:cubicBezTo>
                  <a:pt x="33973" y="2229"/>
                  <a:pt x="33482" y="2720"/>
                  <a:pt x="33482" y="3325"/>
                </a:cubicBezTo>
                <a:lnTo>
                  <a:pt x="34429" y="3325"/>
                </a:lnTo>
                <a:lnTo>
                  <a:pt x="34429" y="4120"/>
                </a:lnTo>
                <a:lnTo>
                  <a:pt x="31282" y="4120"/>
                </a:lnTo>
                <a:lnTo>
                  <a:pt x="31282" y="364"/>
                </a:lnTo>
                <a:cubicBezTo>
                  <a:pt x="31282" y="164"/>
                  <a:pt x="31118" y="1"/>
                  <a:pt x="309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tekst, linia, Wykres, diagram&#10;&#10;Opis wygenerowany automatycznie">
            <a:extLst>
              <a:ext uri="{FF2B5EF4-FFF2-40B4-BE49-F238E27FC236}">
                <a16:creationId xmlns:a16="http://schemas.microsoft.com/office/drawing/2014/main" id="{325D93E3-CFF6-87FC-D791-A7F52D6FC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982" t="10749" r="5100" b="5941"/>
          <a:stretch/>
        </p:blipFill>
        <p:spPr>
          <a:xfrm>
            <a:off x="1256372" y="551502"/>
            <a:ext cx="6521588" cy="3866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>
          <a:extLst>
            <a:ext uri="{FF2B5EF4-FFF2-40B4-BE49-F238E27FC236}">
              <a16:creationId xmlns:a16="http://schemas.microsoft.com/office/drawing/2014/main" id="{23A70F51-372C-D101-D9F6-0506FA011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>
            <a:extLst>
              <a:ext uri="{FF2B5EF4-FFF2-40B4-BE49-F238E27FC236}">
                <a16:creationId xmlns:a16="http://schemas.microsoft.com/office/drawing/2014/main" id="{1661C37A-1AF6-9F6B-0381-D85F28A249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05900"/>
            <a:ext cx="3457166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dirty="0"/>
              <a:t>Prognoza 2011</a:t>
            </a:r>
            <a:endParaRPr sz="3600" dirty="0"/>
          </a:p>
        </p:txBody>
      </p:sp>
      <p:sp>
        <p:nvSpPr>
          <p:cNvPr id="609" name="Google Shape;609;p35">
            <a:extLst>
              <a:ext uri="{FF2B5EF4-FFF2-40B4-BE49-F238E27FC236}">
                <a16:creationId xmlns:a16="http://schemas.microsoft.com/office/drawing/2014/main" id="{B00B33CC-E3D9-BFC8-5471-ED574F4C6E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280100"/>
            <a:ext cx="1458300" cy="9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2</a:t>
            </a:r>
            <a:endParaRPr dirty="0"/>
          </a:p>
        </p:txBody>
      </p:sp>
      <p:grpSp>
        <p:nvGrpSpPr>
          <p:cNvPr id="611" name="Google Shape;611;p35">
            <a:extLst>
              <a:ext uri="{FF2B5EF4-FFF2-40B4-BE49-F238E27FC236}">
                <a16:creationId xmlns:a16="http://schemas.microsoft.com/office/drawing/2014/main" id="{7A89C9E5-36D5-63CE-E8A0-FF91268C5191}"/>
              </a:ext>
            </a:extLst>
          </p:cNvPr>
          <p:cNvGrpSpPr/>
          <p:nvPr/>
        </p:nvGrpSpPr>
        <p:grpSpPr>
          <a:xfrm>
            <a:off x="3782038" y="2849224"/>
            <a:ext cx="1579924" cy="2294555"/>
            <a:chOff x="3572488" y="2849224"/>
            <a:chExt cx="1579924" cy="2294555"/>
          </a:xfrm>
        </p:grpSpPr>
        <p:grpSp>
          <p:nvGrpSpPr>
            <p:cNvPr id="612" name="Google Shape;612;p35">
              <a:extLst>
                <a:ext uri="{FF2B5EF4-FFF2-40B4-BE49-F238E27FC236}">
                  <a16:creationId xmlns:a16="http://schemas.microsoft.com/office/drawing/2014/main" id="{9F7B1D88-E633-AE89-DA5E-D0D523A9049B}"/>
                </a:ext>
              </a:extLst>
            </p:cNvPr>
            <p:cNvGrpSpPr/>
            <p:nvPr/>
          </p:nvGrpSpPr>
          <p:grpSpPr>
            <a:xfrm>
              <a:off x="3572488" y="2849224"/>
              <a:ext cx="1079728" cy="2294274"/>
              <a:chOff x="3733925" y="3400424"/>
              <a:chExt cx="1079728" cy="2294274"/>
            </a:xfrm>
          </p:grpSpPr>
          <p:sp>
            <p:nvSpPr>
              <p:cNvPr id="613" name="Google Shape;613;p35">
                <a:extLst>
                  <a:ext uri="{FF2B5EF4-FFF2-40B4-BE49-F238E27FC236}">
                    <a16:creationId xmlns:a16="http://schemas.microsoft.com/office/drawing/2014/main" id="{44D08E94-2BFB-F248-55A9-48DBEEE0DBFF}"/>
                  </a:ext>
                </a:extLst>
              </p:cNvPr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5">
                <a:extLst>
                  <a:ext uri="{FF2B5EF4-FFF2-40B4-BE49-F238E27FC236}">
                    <a16:creationId xmlns:a16="http://schemas.microsoft.com/office/drawing/2014/main" id="{501408B1-739F-7955-5005-D10EB7F33B78}"/>
                  </a:ext>
                </a:extLst>
              </p:cNvPr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5">
                <a:extLst>
                  <a:ext uri="{FF2B5EF4-FFF2-40B4-BE49-F238E27FC236}">
                    <a16:creationId xmlns:a16="http://schemas.microsoft.com/office/drawing/2014/main" id="{B9FF4155-44AB-CEA9-3E07-808AFAD115B9}"/>
                  </a:ext>
                </a:extLst>
              </p:cNvPr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5">
                <a:extLst>
                  <a:ext uri="{FF2B5EF4-FFF2-40B4-BE49-F238E27FC236}">
                    <a16:creationId xmlns:a16="http://schemas.microsoft.com/office/drawing/2014/main" id="{45D7C2FB-A3EA-A706-6CB6-7CB9C1146C54}"/>
                  </a:ext>
                </a:extLst>
              </p:cNvPr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" name="Google Shape;617;p35">
              <a:extLst>
                <a:ext uri="{FF2B5EF4-FFF2-40B4-BE49-F238E27FC236}">
                  <a16:creationId xmlns:a16="http://schemas.microsoft.com/office/drawing/2014/main" id="{634B700B-DB43-14D7-549A-25E763907A8C}"/>
                </a:ext>
              </a:extLst>
            </p:cNvPr>
            <p:cNvGrpSpPr/>
            <p:nvPr/>
          </p:nvGrpSpPr>
          <p:grpSpPr>
            <a:xfrm>
              <a:off x="4372416" y="3486167"/>
              <a:ext cx="779996" cy="1657613"/>
              <a:chOff x="3733925" y="3400424"/>
              <a:chExt cx="1079728" cy="2294274"/>
            </a:xfrm>
          </p:grpSpPr>
          <p:sp>
            <p:nvSpPr>
              <p:cNvPr id="618" name="Google Shape;618;p35">
                <a:extLst>
                  <a:ext uri="{FF2B5EF4-FFF2-40B4-BE49-F238E27FC236}">
                    <a16:creationId xmlns:a16="http://schemas.microsoft.com/office/drawing/2014/main" id="{54498E47-FCEE-17A7-4DA4-3E2A4B387370}"/>
                  </a:ext>
                </a:extLst>
              </p:cNvPr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5">
                <a:extLst>
                  <a:ext uri="{FF2B5EF4-FFF2-40B4-BE49-F238E27FC236}">
                    <a16:creationId xmlns:a16="http://schemas.microsoft.com/office/drawing/2014/main" id="{53CD9B56-3B37-EB55-A44E-2572CB4CAD85}"/>
                  </a:ext>
                </a:extLst>
              </p:cNvPr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5">
                <a:extLst>
                  <a:ext uri="{FF2B5EF4-FFF2-40B4-BE49-F238E27FC236}">
                    <a16:creationId xmlns:a16="http://schemas.microsoft.com/office/drawing/2014/main" id="{C77B5437-B4CF-13F3-964F-3FE3F0964503}"/>
                  </a:ext>
                </a:extLst>
              </p:cNvPr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5">
                <a:extLst>
                  <a:ext uri="{FF2B5EF4-FFF2-40B4-BE49-F238E27FC236}">
                    <a16:creationId xmlns:a16="http://schemas.microsoft.com/office/drawing/2014/main" id="{8A422D3B-4B7E-E549-0C3B-0F0FA67FFFDE}"/>
                  </a:ext>
                </a:extLst>
              </p:cNvPr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2" name="Google Shape;622;p35">
              <a:extLst>
                <a:ext uri="{FF2B5EF4-FFF2-40B4-BE49-F238E27FC236}">
                  <a16:creationId xmlns:a16="http://schemas.microsoft.com/office/drawing/2014/main" id="{6DBB5AC6-4DE7-DE2A-3FA0-D2EDD52CA0EC}"/>
                </a:ext>
              </a:extLst>
            </p:cNvPr>
            <p:cNvSpPr/>
            <p:nvPr/>
          </p:nvSpPr>
          <p:spPr>
            <a:xfrm>
              <a:off x="3643325" y="2890850"/>
              <a:ext cx="785800" cy="626250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3" name="Google Shape;623;p35">
              <a:extLst>
                <a:ext uri="{FF2B5EF4-FFF2-40B4-BE49-F238E27FC236}">
                  <a16:creationId xmlns:a16="http://schemas.microsoft.com/office/drawing/2014/main" id="{EF0D1B45-CC91-7AA0-3F3B-1E07732564DF}"/>
                </a:ext>
              </a:extLst>
            </p:cNvPr>
            <p:cNvSpPr/>
            <p:nvPr/>
          </p:nvSpPr>
          <p:spPr>
            <a:xfrm>
              <a:off x="3633800" y="2883700"/>
              <a:ext cx="1469225" cy="616750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4" name="Google Shape;624;p35">
              <a:extLst>
                <a:ext uri="{FF2B5EF4-FFF2-40B4-BE49-F238E27FC236}">
                  <a16:creationId xmlns:a16="http://schemas.microsoft.com/office/drawing/2014/main" id="{CADA2AE7-9C67-B7DE-6F46-3C8D2B26D111}"/>
                </a:ext>
              </a:extLst>
            </p:cNvPr>
            <p:cNvSpPr/>
            <p:nvPr/>
          </p:nvSpPr>
          <p:spPr>
            <a:xfrm>
              <a:off x="4410075" y="2886075"/>
              <a:ext cx="179600" cy="616750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5" name="Google Shape;625;p35">
              <a:extLst>
                <a:ext uri="{FF2B5EF4-FFF2-40B4-BE49-F238E27FC236}">
                  <a16:creationId xmlns:a16="http://schemas.microsoft.com/office/drawing/2014/main" id="{43B929FE-C2BD-8BCE-DAEA-8697F4BA24E2}"/>
                </a:ext>
              </a:extLst>
            </p:cNvPr>
            <p:cNvSpPr/>
            <p:nvPr/>
          </p:nvSpPr>
          <p:spPr>
            <a:xfrm>
              <a:off x="4595825" y="2924175"/>
              <a:ext cx="504825" cy="581025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3432BAC-5718-6021-234C-759302ED5F02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C8A1AEE-AF21-7833-4929-F901EDF7A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43" y="523611"/>
            <a:ext cx="3031782" cy="40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>
          <a:extLst>
            <a:ext uri="{FF2B5EF4-FFF2-40B4-BE49-F238E27FC236}">
              <a16:creationId xmlns:a16="http://schemas.microsoft.com/office/drawing/2014/main" id="{0D2568CF-A543-575F-E5CE-CD7521DD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43">
            <a:hlinkClick r:id="rId3"/>
            <a:extLst>
              <a:ext uri="{FF2B5EF4-FFF2-40B4-BE49-F238E27FC236}">
                <a16:creationId xmlns:a16="http://schemas.microsoft.com/office/drawing/2014/main" id="{FF7AC5E0-96B2-0C78-A969-8463EC2A7924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424793" y="1338944"/>
            <a:ext cx="5846371" cy="33369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3;p43">
            <a:extLst>
              <a:ext uri="{FF2B5EF4-FFF2-40B4-BE49-F238E27FC236}">
                <a16:creationId xmlns:a16="http://schemas.microsoft.com/office/drawing/2014/main" id="{881B9A1A-6E5A-2A2C-9CEC-28F5FD749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Prognoza zużycia energii w 2011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81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>
          <a:extLst>
            <a:ext uri="{FF2B5EF4-FFF2-40B4-BE49-F238E27FC236}">
              <a16:creationId xmlns:a16="http://schemas.microsoft.com/office/drawing/2014/main" id="{806B0428-E309-0292-A751-ED162DF94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3">
            <a:extLst>
              <a:ext uri="{FF2B5EF4-FFF2-40B4-BE49-F238E27FC236}">
                <a16:creationId xmlns:a16="http://schemas.microsoft.com/office/drawing/2014/main" id="{146DD03A-0D36-DD0E-CCDB-C6BA491445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Zużycie energii w 2011</a:t>
            </a:r>
            <a:endParaRPr dirty="0"/>
          </a:p>
        </p:txBody>
      </p:sp>
      <p:sp>
        <p:nvSpPr>
          <p:cNvPr id="815" name="Google Shape;815;p43">
            <a:extLst>
              <a:ext uri="{FF2B5EF4-FFF2-40B4-BE49-F238E27FC236}">
                <a16:creationId xmlns:a16="http://schemas.microsoft.com/office/drawing/2014/main" id="{1B8A70E8-C69B-5BE2-B276-EA21B4C0BC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44500" y="1674053"/>
            <a:ext cx="199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100" dirty="0">
                <a:solidFill>
                  <a:schemeClr val="lt1"/>
                </a:solidFill>
              </a:rPr>
              <a:t>Prognoza</a:t>
            </a:r>
            <a:endParaRPr sz="2100" dirty="0">
              <a:solidFill>
                <a:schemeClr val="lt1"/>
              </a:solidFill>
            </a:endParaRPr>
          </a:p>
        </p:txBody>
      </p:sp>
      <p:sp>
        <p:nvSpPr>
          <p:cNvPr id="816" name="Google Shape;816;p43">
            <a:extLst>
              <a:ext uri="{FF2B5EF4-FFF2-40B4-BE49-F238E27FC236}">
                <a16:creationId xmlns:a16="http://schemas.microsoft.com/office/drawing/2014/main" id="{CEC7F417-C5DA-DED9-5AB5-28126D29CD3F}"/>
              </a:ext>
            </a:extLst>
          </p:cNvPr>
          <p:cNvSpPr txBox="1"/>
          <p:nvPr/>
        </p:nvSpPr>
        <p:spPr>
          <a:xfrm>
            <a:off x="944500" y="2060778"/>
            <a:ext cx="19986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Na podstawie danych historycznych najniższe zużycie energii prognozujemy w lipcu i sierpniu</a:t>
            </a:r>
            <a:endParaRPr sz="1200"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820" name="Google Shape;820;p43">
            <a:hlinkClick r:id="rId3"/>
            <a:extLst>
              <a:ext uri="{FF2B5EF4-FFF2-40B4-BE49-F238E27FC236}">
                <a16:creationId xmlns:a16="http://schemas.microsoft.com/office/drawing/2014/main" id="{125E3BC0-C0A4-4000-C961-6BF11A52FC9D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144801" y="1286107"/>
            <a:ext cx="5582888" cy="3494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9;p43">
            <a:extLst>
              <a:ext uri="{FF2B5EF4-FFF2-40B4-BE49-F238E27FC236}">
                <a16:creationId xmlns:a16="http://schemas.microsoft.com/office/drawing/2014/main" id="{66EC7E21-E5CD-AF08-A0AF-0872456CE3EE}"/>
              </a:ext>
            </a:extLst>
          </p:cNvPr>
          <p:cNvSpPr/>
          <p:nvPr/>
        </p:nvSpPr>
        <p:spPr>
          <a:xfrm>
            <a:off x="742800" y="1745072"/>
            <a:ext cx="239100" cy="2391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449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>
          <a:extLst>
            <a:ext uri="{FF2B5EF4-FFF2-40B4-BE49-F238E27FC236}">
              <a16:creationId xmlns:a16="http://schemas.microsoft.com/office/drawing/2014/main" id="{19A3F918-82C4-B811-CE80-66766BB61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3">
            <a:extLst>
              <a:ext uri="{FF2B5EF4-FFF2-40B4-BE49-F238E27FC236}">
                <a16:creationId xmlns:a16="http://schemas.microsoft.com/office/drawing/2014/main" id="{DEC584AF-4EB8-CFE7-1D65-6F3B29512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Rozkład zużycia energii w 2011</a:t>
            </a:r>
            <a:endParaRPr dirty="0"/>
          </a:p>
        </p:txBody>
      </p:sp>
      <p:sp>
        <p:nvSpPr>
          <p:cNvPr id="817" name="Google Shape;817;p43">
            <a:extLst>
              <a:ext uri="{FF2B5EF4-FFF2-40B4-BE49-F238E27FC236}">
                <a16:creationId xmlns:a16="http://schemas.microsoft.com/office/drawing/2014/main" id="{BE676064-5947-93CC-9FBF-8674C5B7BEC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44500" y="1595072"/>
            <a:ext cx="199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100" dirty="0">
                <a:solidFill>
                  <a:schemeClr val="lt1"/>
                </a:solidFill>
              </a:rPr>
              <a:t>Wyłączenia</a:t>
            </a:r>
            <a:endParaRPr sz="2100" dirty="0">
              <a:solidFill>
                <a:schemeClr val="lt1"/>
              </a:solidFill>
            </a:endParaRPr>
          </a:p>
        </p:txBody>
      </p:sp>
      <p:sp>
        <p:nvSpPr>
          <p:cNvPr id="819" name="Google Shape;819;p43">
            <a:extLst>
              <a:ext uri="{FF2B5EF4-FFF2-40B4-BE49-F238E27FC236}">
                <a16:creationId xmlns:a16="http://schemas.microsoft.com/office/drawing/2014/main" id="{FD5A6151-9D6B-CEA4-BB60-DCFA6EDC18B6}"/>
              </a:ext>
            </a:extLst>
          </p:cNvPr>
          <p:cNvSpPr/>
          <p:nvPr/>
        </p:nvSpPr>
        <p:spPr>
          <a:xfrm>
            <a:off x="713225" y="1704122"/>
            <a:ext cx="239100" cy="2391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p43">
            <a:hlinkClick r:id="rId3"/>
            <a:extLst>
              <a:ext uri="{FF2B5EF4-FFF2-40B4-BE49-F238E27FC236}">
                <a16:creationId xmlns:a16="http://schemas.microsoft.com/office/drawing/2014/main" id="{1CE93303-AEFA-2967-5706-EF668244C6D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120947" y="1421529"/>
            <a:ext cx="5078553" cy="33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3">
            <a:extLst>
              <a:ext uri="{FF2B5EF4-FFF2-40B4-BE49-F238E27FC236}">
                <a16:creationId xmlns:a16="http://schemas.microsoft.com/office/drawing/2014/main" id="{E0A0A0D1-5054-511B-469F-FC9F82C93DDB}"/>
              </a:ext>
            </a:extLst>
          </p:cNvPr>
          <p:cNvSpPr txBox="1"/>
          <p:nvPr/>
        </p:nvSpPr>
        <p:spPr>
          <a:xfrm>
            <a:off x="944500" y="1981796"/>
            <a:ext cx="1998600" cy="74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Możliwe terminy napraw zależne od dat wśród najniższych wartości w lipcu i sierpniu </a:t>
            </a:r>
          </a:p>
        </p:txBody>
      </p:sp>
    </p:spTree>
    <p:extLst>
      <p:ext uri="{BB962C8B-B14F-4D97-AF65-F5344CB8AC3E}">
        <p14:creationId xmlns:p14="http://schemas.microsoft.com/office/powerpoint/2010/main" val="100126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>
          <a:extLst>
            <a:ext uri="{FF2B5EF4-FFF2-40B4-BE49-F238E27FC236}">
              <a16:creationId xmlns:a16="http://schemas.microsoft.com/office/drawing/2014/main" id="{7E8DC55D-37F1-6ABA-23D0-091649D8F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>
            <a:extLst>
              <a:ext uri="{FF2B5EF4-FFF2-40B4-BE49-F238E27FC236}">
                <a16:creationId xmlns:a16="http://schemas.microsoft.com/office/drawing/2014/main" id="{B4E93782-B55D-721B-1881-C75B6FE64E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321" y="2046329"/>
            <a:ext cx="3622349" cy="1677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dirty="0"/>
              <a:t>Proponowane</a:t>
            </a:r>
            <a:br>
              <a:rPr lang="pl-PL" sz="3600" dirty="0"/>
            </a:br>
            <a:r>
              <a:rPr lang="pl-PL" sz="3600" dirty="0"/>
              <a:t>daty napraw</a:t>
            </a:r>
            <a:endParaRPr sz="3600" dirty="0"/>
          </a:p>
        </p:txBody>
      </p:sp>
      <p:sp>
        <p:nvSpPr>
          <p:cNvPr id="609" name="Google Shape;609;p35">
            <a:extLst>
              <a:ext uri="{FF2B5EF4-FFF2-40B4-BE49-F238E27FC236}">
                <a16:creationId xmlns:a16="http://schemas.microsoft.com/office/drawing/2014/main" id="{7B21B22C-B027-CC89-D3E5-DB442D3440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280100"/>
            <a:ext cx="1458300" cy="9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3</a:t>
            </a:r>
            <a:endParaRPr dirty="0"/>
          </a:p>
        </p:txBody>
      </p:sp>
      <p:grpSp>
        <p:nvGrpSpPr>
          <p:cNvPr id="611" name="Google Shape;611;p35">
            <a:extLst>
              <a:ext uri="{FF2B5EF4-FFF2-40B4-BE49-F238E27FC236}">
                <a16:creationId xmlns:a16="http://schemas.microsoft.com/office/drawing/2014/main" id="{942B5304-8924-D37C-15A5-BF2ADF4F958F}"/>
              </a:ext>
            </a:extLst>
          </p:cNvPr>
          <p:cNvGrpSpPr/>
          <p:nvPr/>
        </p:nvGrpSpPr>
        <p:grpSpPr>
          <a:xfrm>
            <a:off x="3782038" y="2849224"/>
            <a:ext cx="1579924" cy="2294555"/>
            <a:chOff x="3572488" y="2849224"/>
            <a:chExt cx="1579924" cy="2294555"/>
          </a:xfrm>
        </p:grpSpPr>
        <p:grpSp>
          <p:nvGrpSpPr>
            <p:cNvPr id="612" name="Google Shape;612;p35">
              <a:extLst>
                <a:ext uri="{FF2B5EF4-FFF2-40B4-BE49-F238E27FC236}">
                  <a16:creationId xmlns:a16="http://schemas.microsoft.com/office/drawing/2014/main" id="{73FA7365-5317-DA98-4984-689198B53D0D}"/>
                </a:ext>
              </a:extLst>
            </p:cNvPr>
            <p:cNvGrpSpPr/>
            <p:nvPr/>
          </p:nvGrpSpPr>
          <p:grpSpPr>
            <a:xfrm>
              <a:off x="3572488" y="2849224"/>
              <a:ext cx="1079728" cy="2294274"/>
              <a:chOff x="3733925" y="3400424"/>
              <a:chExt cx="1079728" cy="2294274"/>
            </a:xfrm>
          </p:grpSpPr>
          <p:sp>
            <p:nvSpPr>
              <p:cNvPr id="613" name="Google Shape;613;p35">
                <a:extLst>
                  <a:ext uri="{FF2B5EF4-FFF2-40B4-BE49-F238E27FC236}">
                    <a16:creationId xmlns:a16="http://schemas.microsoft.com/office/drawing/2014/main" id="{C1D12523-6C22-464D-9981-9A5343492EDF}"/>
                  </a:ext>
                </a:extLst>
              </p:cNvPr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5">
                <a:extLst>
                  <a:ext uri="{FF2B5EF4-FFF2-40B4-BE49-F238E27FC236}">
                    <a16:creationId xmlns:a16="http://schemas.microsoft.com/office/drawing/2014/main" id="{08413931-0A7B-03F7-DEF8-2CCF70922303}"/>
                  </a:ext>
                </a:extLst>
              </p:cNvPr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5">
                <a:extLst>
                  <a:ext uri="{FF2B5EF4-FFF2-40B4-BE49-F238E27FC236}">
                    <a16:creationId xmlns:a16="http://schemas.microsoft.com/office/drawing/2014/main" id="{1FAC47C0-8EF9-A93D-1DB6-FB30115019C0}"/>
                  </a:ext>
                </a:extLst>
              </p:cNvPr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5">
                <a:extLst>
                  <a:ext uri="{FF2B5EF4-FFF2-40B4-BE49-F238E27FC236}">
                    <a16:creationId xmlns:a16="http://schemas.microsoft.com/office/drawing/2014/main" id="{4E800406-2A11-1869-A12B-E57722FFC2EA}"/>
                  </a:ext>
                </a:extLst>
              </p:cNvPr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" name="Google Shape;617;p35">
              <a:extLst>
                <a:ext uri="{FF2B5EF4-FFF2-40B4-BE49-F238E27FC236}">
                  <a16:creationId xmlns:a16="http://schemas.microsoft.com/office/drawing/2014/main" id="{0F736165-640F-1BC0-1685-2B6EC3C7F2C1}"/>
                </a:ext>
              </a:extLst>
            </p:cNvPr>
            <p:cNvGrpSpPr/>
            <p:nvPr/>
          </p:nvGrpSpPr>
          <p:grpSpPr>
            <a:xfrm>
              <a:off x="4372416" y="3486167"/>
              <a:ext cx="779996" cy="1657613"/>
              <a:chOff x="3733925" y="3400424"/>
              <a:chExt cx="1079728" cy="2294274"/>
            </a:xfrm>
          </p:grpSpPr>
          <p:sp>
            <p:nvSpPr>
              <p:cNvPr id="618" name="Google Shape;618;p35">
                <a:extLst>
                  <a:ext uri="{FF2B5EF4-FFF2-40B4-BE49-F238E27FC236}">
                    <a16:creationId xmlns:a16="http://schemas.microsoft.com/office/drawing/2014/main" id="{54ABDD0E-858F-DDC4-D8C0-00733F291E16}"/>
                  </a:ext>
                </a:extLst>
              </p:cNvPr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5">
                <a:extLst>
                  <a:ext uri="{FF2B5EF4-FFF2-40B4-BE49-F238E27FC236}">
                    <a16:creationId xmlns:a16="http://schemas.microsoft.com/office/drawing/2014/main" id="{5DAA168A-8B3B-AC35-B462-CDD8CCA5DD89}"/>
                  </a:ext>
                </a:extLst>
              </p:cNvPr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5">
                <a:extLst>
                  <a:ext uri="{FF2B5EF4-FFF2-40B4-BE49-F238E27FC236}">
                    <a16:creationId xmlns:a16="http://schemas.microsoft.com/office/drawing/2014/main" id="{8B79FFF1-B292-7A44-9A5A-AAA7D207A178}"/>
                  </a:ext>
                </a:extLst>
              </p:cNvPr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5">
                <a:extLst>
                  <a:ext uri="{FF2B5EF4-FFF2-40B4-BE49-F238E27FC236}">
                    <a16:creationId xmlns:a16="http://schemas.microsoft.com/office/drawing/2014/main" id="{EEA0A0B6-AC99-CB61-C172-466DB5E22FDE}"/>
                  </a:ext>
                </a:extLst>
              </p:cNvPr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2" name="Google Shape;622;p35">
              <a:extLst>
                <a:ext uri="{FF2B5EF4-FFF2-40B4-BE49-F238E27FC236}">
                  <a16:creationId xmlns:a16="http://schemas.microsoft.com/office/drawing/2014/main" id="{A2AA2ADF-2D3D-7952-89D9-886680E2FEC1}"/>
                </a:ext>
              </a:extLst>
            </p:cNvPr>
            <p:cNvSpPr/>
            <p:nvPr/>
          </p:nvSpPr>
          <p:spPr>
            <a:xfrm>
              <a:off x="3643325" y="2890850"/>
              <a:ext cx="785800" cy="626250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3" name="Google Shape;623;p35">
              <a:extLst>
                <a:ext uri="{FF2B5EF4-FFF2-40B4-BE49-F238E27FC236}">
                  <a16:creationId xmlns:a16="http://schemas.microsoft.com/office/drawing/2014/main" id="{70CDD058-9FD9-AD3E-CD82-F9A159D8A080}"/>
                </a:ext>
              </a:extLst>
            </p:cNvPr>
            <p:cNvSpPr/>
            <p:nvPr/>
          </p:nvSpPr>
          <p:spPr>
            <a:xfrm>
              <a:off x="3633800" y="2883700"/>
              <a:ext cx="1469225" cy="616750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4" name="Google Shape;624;p35">
              <a:extLst>
                <a:ext uri="{FF2B5EF4-FFF2-40B4-BE49-F238E27FC236}">
                  <a16:creationId xmlns:a16="http://schemas.microsoft.com/office/drawing/2014/main" id="{76EF0F85-D390-D258-8747-A55C438D756F}"/>
                </a:ext>
              </a:extLst>
            </p:cNvPr>
            <p:cNvSpPr/>
            <p:nvPr/>
          </p:nvSpPr>
          <p:spPr>
            <a:xfrm>
              <a:off x="4410075" y="2886075"/>
              <a:ext cx="179600" cy="616750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5" name="Google Shape;625;p35">
              <a:extLst>
                <a:ext uri="{FF2B5EF4-FFF2-40B4-BE49-F238E27FC236}">
                  <a16:creationId xmlns:a16="http://schemas.microsoft.com/office/drawing/2014/main" id="{5E114B2E-ACB6-358F-5164-F04DD83E0874}"/>
                </a:ext>
              </a:extLst>
            </p:cNvPr>
            <p:cNvSpPr/>
            <p:nvPr/>
          </p:nvSpPr>
          <p:spPr>
            <a:xfrm>
              <a:off x="4595825" y="2924175"/>
              <a:ext cx="504825" cy="581025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B7ABEE85-D201-6467-1041-A6E19E647C43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3E916D9-DA17-A232-5143-CB8511B5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35" y="543612"/>
            <a:ext cx="3015201" cy="40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2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45"/>
          <p:cNvGraphicFramePr/>
          <p:nvPr>
            <p:extLst>
              <p:ext uri="{D42A27DB-BD31-4B8C-83A1-F6EECF244321}">
                <p14:modId xmlns:p14="http://schemas.microsoft.com/office/powerpoint/2010/main" val="922880241"/>
              </p:ext>
            </p:extLst>
          </p:nvPr>
        </p:nvGraphicFramePr>
        <p:xfrm>
          <a:off x="848136" y="779913"/>
          <a:ext cx="7255087" cy="3412945"/>
        </p:xfrm>
        <a:graphic>
          <a:graphicData uri="http://schemas.openxmlformats.org/drawingml/2006/table">
            <a:tbl>
              <a:tblPr>
                <a:noFill/>
                <a:tableStyleId>{04734854-611A-4206-9237-C4F8BF9F5020}</a:tableStyleId>
              </a:tblPr>
              <a:tblGrid>
                <a:gridCol w="1036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4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4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6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64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6441">
                  <a:extLst>
                    <a:ext uri="{9D8B030D-6E8A-4147-A177-3AD203B41FA5}">
                      <a16:colId xmlns:a16="http://schemas.microsoft.com/office/drawing/2014/main" val="660318356"/>
                    </a:ext>
                  </a:extLst>
                </a:gridCol>
              </a:tblGrid>
              <a:tr h="543096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 dirty="0">
                          <a:solidFill>
                            <a:schemeClr val="lt1"/>
                          </a:solidFill>
                          <a:latin typeface="Goldman"/>
                          <a:sym typeface="Goldman"/>
                        </a:rPr>
                        <a:t>LIPIEC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700" dirty="0">
                        <a:solidFill>
                          <a:schemeClr val="lt1"/>
                        </a:solidFill>
                        <a:latin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PN</a:t>
                      </a:r>
                      <a:endParaRPr sz="1400" dirty="0">
                        <a:solidFill>
                          <a:schemeClr val="lt1"/>
                        </a:solidFill>
                        <a:latin typeface="Goldman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WT</a:t>
                      </a: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ŚR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CZW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PT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SB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NDZ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3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024306"/>
                  </a:ext>
                </a:extLst>
              </a:tr>
              <a:tr h="477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Goldman"/>
                          <a:cs typeface="Goldman"/>
                          <a:sym typeface="Goldman"/>
                        </a:rPr>
                        <a:t>4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5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6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7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8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9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10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558317"/>
                  </a:ext>
                </a:extLst>
              </a:tr>
              <a:tr h="477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Goldman"/>
                          <a:cs typeface="Goldman"/>
                          <a:sym typeface="Goldman"/>
                        </a:rPr>
                        <a:t>11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12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13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14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15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16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17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68951"/>
                  </a:ext>
                </a:extLst>
              </a:tr>
              <a:tr h="477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Goldman"/>
                          <a:cs typeface="Goldman"/>
                          <a:sym typeface="Goldman"/>
                        </a:rPr>
                        <a:t>18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19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20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21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22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23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24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686642"/>
                  </a:ext>
                </a:extLst>
              </a:tr>
              <a:tr h="477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Goldman"/>
                          <a:cs typeface="Goldman"/>
                          <a:sym typeface="Goldman"/>
                        </a:rPr>
                        <a:t>25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26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27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28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29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30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31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>
          <a:extLst>
            <a:ext uri="{FF2B5EF4-FFF2-40B4-BE49-F238E27FC236}">
              <a16:creationId xmlns:a16="http://schemas.microsoft.com/office/drawing/2014/main" id="{ADB005A7-5487-DDC6-92E1-37F1F8BF0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p45">
            <a:extLst>
              <a:ext uri="{FF2B5EF4-FFF2-40B4-BE49-F238E27FC236}">
                <a16:creationId xmlns:a16="http://schemas.microsoft.com/office/drawing/2014/main" id="{493D7F8F-19DD-DD4E-FC13-258C3DA4A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6187584"/>
              </p:ext>
            </p:extLst>
          </p:nvPr>
        </p:nvGraphicFramePr>
        <p:xfrm>
          <a:off x="922477" y="594060"/>
          <a:ext cx="7188181" cy="3806953"/>
        </p:xfrm>
        <a:graphic>
          <a:graphicData uri="http://schemas.openxmlformats.org/drawingml/2006/table">
            <a:tbl>
              <a:tblPr>
                <a:noFill/>
                <a:tableStyleId>{04734854-611A-4206-9237-C4F8BF9F5020}</a:tableStyleId>
              </a:tblPr>
              <a:tblGrid>
                <a:gridCol w="1026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6883">
                  <a:extLst>
                    <a:ext uri="{9D8B030D-6E8A-4147-A177-3AD203B41FA5}">
                      <a16:colId xmlns:a16="http://schemas.microsoft.com/office/drawing/2014/main" val="660318356"/>
                    </a:ext>
                  </a:extLst>
                </a:gridCol>
              </a:tblGrid>
              <a:tr h="605795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 dirty="0">
                          <a:solidFill>
                            <a:schemeClr val="lt1"/>
                          </a:solidFill>
                          <a:latin typeface="Goldman"/>
                          <a:sym typeface="Goldman"/>
                        </a:rPr>
                        <a:t>SIERPIEŃ-WRZESIEŃ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700" dirty="0">
                        <a:solidFill>
                          <a:schemeClr val="lt1"/>
                        </a:solidFill>
                        <a:latin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PN</a:t>
                      </a:r>
                      <a:endParaRPr sz="1400" dirty="0">
                        <a:solidFill>
                          <a:schemeClr val="lt1"/>
                        </a:solidFill>
                        <a:latin typeface="Goldman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WT</a:t>
                      </a: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ŚR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CZW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PT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SB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NDZ</a:t>
                      </a: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0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Goldman"/>
                          <a:cs typeface="Goldman"/>
                          <a:sym typeface="Goldman"/>
                        </a:rPr>
                        <a:t>1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3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4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5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6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7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024306"/>
                  </a:ext>
                </a:extLst>
              </a:tr>
              <a:tr h="5320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Goldman"/>
                          <a:cs typeface="Goldman"/>
                          <a:sym typeface="Goldman"/>
                        </a:rPr>
                        <a:t>8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9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10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11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12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13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14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558317"/>
                  </a:ext>
                </a:extLst>
              </a:tr>
              <a:tr h="5320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Goldman"/>
                          <a:cs typeface="Goldman"/>
                          <a:sym typeface="Goldman"/>
                        </a:rPr>
                        <a:t>15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16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17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18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19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20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21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68951"/>
                  </a:ext>
                </a:extLst>
              </a:tr>
              <a:tr h="5320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Goldman"/>
                          <a:cs typeface="Goldman"/>
                          <a:sym typeface="Goldman"/>
                        </a:rPr>
                        <a:t>22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23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24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25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26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27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28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686642"/>
                  </a:ext>
                </a:extLst>
              </a:tr>
              <a:tr h="5320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Goldman"/>
                          <a:cs typeface="Goldman"/>
                          <a:sym typeface="Goldman"/>
                        </a:rPr>
                        <a:t>29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30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31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1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2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3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 b="0" dirty="0">
                          <a:solidFill>
                            <a:schemeClr val="tx1"/>
                          </a:solidFill>
                          <a:latin typeface="Goldman" panose="020B0604020202020204" charset="-18"/>
                          <a:ea typeface="Mulish"/>
                          <a:cs typeface="Mulish"/>
                          <a:sym typeface="Mulish"/>
                        </a:rPr>
                        <a:t>4</a:t>
                      </a:r>
                      <a:endParaRPr sz="1300" b="0" dirty="0">
                        <a:solidFill>
                          <a:schemeClr val="tx1"/>
                        </a:solidFill>
                        <a:latin typeface="Goldman" panose="020B0604020202020204" charset="-18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83114" marB="83114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24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>
          <a:extLst>
            <a:ext uri="{FF2B5EF4-FFF2-40B4-BE49-F238E27FC236}">
              <a16:creationId xmlns:a16="http://schemas.microsoft.com/office/drawing/2014/main" id="{9B2A7669-1D4F-B309-8BBE-03F2325AC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>
            <a:extLst>
              <a:ext uri="{FF2B5EF4-FFF2-40B4-BE49-F238E27FC236}">
                <a16:creationId xmlns:a16="http://schemas.microsoft.com/office/drawing/2014/main" id="{8C1956BF-C959-F388-1EE3-0D4B84CA60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205899"/>
            <a:ext cx="3249300" cy="1726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dirty="0"/>
              <a:t>Wnioski</a:t>
            </a:r>
            <a:br>
              <a:rPr lang="pl-PL" sz="4400" dirty="0"/>
            </a:br>
            <a:endParaRPr sz="4400" dirty="0"/>
          </a:p>
        </p:txBody>
      </p:sp>
      <p:sp>
        <p:nvSpPr>
          <p:cNvPr id="609" name="Google Shape;609;p35">
            <a:extLst>
              <a:ext uri="{FF2B5EF4-FFF2-40B4-BE49-F238E27FC236}">
                <a16:creationId xmlns:a16="http://schemas.microsoft.com/office/drawing/2014/main" id="{44ECEA5C-ABAC-50F3-8C4D-3EE0006064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280100"/>
            <a:ext cx="1458300" cy="9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4</a:t>
            </a:r>
            <a:endParaRPr dirty="0"/>
          </a:p>
        </p:txBody>
      </p:sp>
      <p:grpSp>
        <p:nvGrpSpPr>
          <p:cNvPr id="611" name="Google Shape;611;p35">
            <a:extLst>
              <a:ext uri="{FF2B5EF4-FFF2-40B4-BE49-F238E27FC236}">
                <a16:creationId xmlns:a16="http://schemas.microsoft.com/office/drawing/2014/main" id="{529A9800-D4BA-A204-C7BF-78415D7AB4D1}"/>
              </a:ext>
            </a:extLst>
          </p:cNvPr>
          <p:cNvGrpSpPr/>
          <p:nvPr/>
        </p:nvGrpSpPr>
        <p:grpSpPr>
          <a:xfrm>
            <a:off x="3782038" y="2849224"/>
            <a:ext cx="1579924" cy="2294555"/>
            <a:chOff x="3572488" y="2849224"/>
            <a:chExt cx="1579924" cy="2294555"/>
          </a:xfrm>
        </p:grpSpPr>
        <p:grpSp>
          <p:nvGrpSpPr>
            <p:cNvPr id="612" name="Google Shape;612;p35">
              <a:extLst>
                <a:ext uri="{FF2B5EF4-FFF2-40B4-BE49-F238E27FC236}">
                  <a16:creationId xmlns:a16="http://schemas.microsoft.com/office/drawing/2014/main" id="{DAFE2ADB-E610-88C8-996D-42900A1990FE}"/>
                </a:ext>
              </a:extLst>
            </p:cNvPr>
            <p:cNvGrpSpPr/>
            <p:nvPr/>
          </p:nvGrpSpPr>
          <p:grpSpPr>
            <a:xfrm>
              <a:off x="3572488" y="2849224"/>
              <a:ext cx="1079728" cy="2294274"/>
              <a:chOff x="3733925" y="3400424"/>
              <a:chExt cx="1079728" cy="2294274"/>
            </a:xfrm>
          </p:grpSpPr>
          <p:sp>
            <p:nvSpPr>
              <p:cNvPr id="613" name="Google Shape;613;p35">
                <a:extLst>
                  <a:ext uri="{FF2B5EF4-FFF2-40B4-BE49-F238E27FC236}">
                    <a16:creationId xmlns:a16="http://schemas.microsoft.com/office/drawing/2014/main" id="{BDF7B527-E734-BB62-6E7F-52427EE9EAFC}"/>
                  </a:ext>
                </a:extLst>
              </p:cNvPr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5">
                <a:extLst>
                  <a:ext uri="{FF2B5EF4-FFF2-40B4-BE49-F238E27FC236}">
                    <a16:creationId xmlns:a16="http://schemas.microsoft.com/office/drawing/2014/main" id="{5B3C13FF-AF21-0D91-99F7-AD0D64E17AD0}"/>
                  </a:ext>
                </a:extLst>
              </p:cNvPr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5">
                <a:extLst>
                  <a:ext uri="{FF2B5EF4-FFF2-40B4-BE49-F238E27FC236}">
                    <a16:creationId xmlns:a16="http://schemas.microsoft.com/office/drawing/2014/main" id="{FCDD12CC-AE13-5961-401A-120E7D48EE22}"/>
                  </a:ext>
                </a:extLst>
              </p:cNvPr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5">
                <a:extLst>
                  <a:ext uri="{FF2B5EF4-FFF2-40B4-BE49-F238E27FC236}">
                    <a16:creationId xmlns:a16="http://schemas.microsoft.com/office/drawing/2014/main" id="{6F8684F8-A808-CA29-0F83-4DCAE056AE2C}"/>
                  </a:ext>
                </a:extLst>
              </p:cNvPr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" name="Google Shape;617;p35">
              <a:extLst>
                <a:ext uri="{FF2B5EF4-FFF2-40B4-BE49-F238E27FC236}">
                  <a16:creationId xmlns:a16="http://schemas.microsoft.com/office/drawing/2014/main" id="{13362092-3B00-9BF5-7E09-D6BBFE9C4C3B}"/>
                </a:ext>
              </a:extLst>
            </p:cNvPr>
            <p:cNvGrpSpPr/>
            <p:nvPr/>
          </p:nvGrpSpPr>
          <p:grpSpPr>
            <a:xfrm>
              <a:off x="4372416" y="3486167"/>
              <a:ext cx="779996" cy="1657613"/>
              <a:chOff x="3733925" y="3400424"/>
              <a:chExt cx="1079728" cy="2294274"/>
            </a:xfrm>
          </p:grpSpPr>
          <p:sp>
            <p:nvSpPr>
              <p:cNvPr id="618" name="Google Shape;618;p35">
                <a:extLst>
                  <a:ext uri="{FF2B5EF4-FFF2-40B4-BE49-F238E27FC236}">
                    <a16:creationId xmlns:a16="http://schemas.microsoft.com/office/drawing/2014/main" id="{604F2583-8738-00BC-01B4-98C8C7CC5CF4}"/>
                  </a:ext>
                </a:extLst>
              </p:cNvPr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5">
                <a:extLst>
                  <a:ext uri="{FF2B5EF4-FFF2-40B4-BE49-F238E27FC236}">
                    <a16:creationId xmlns:a16="http://schemas.microsoft.com/office/drawing/2014/main" id="{3A40A41E-6F65-6662-4836-3F0CBD974C1B}"/>
                  </a:ext>
                </a:extLst>
              </p:cNvPr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5">
                <a:extLst>
                  <a:ext uri="{FF2B5EF4-FFF2-40B4-BE49-F238E27FC236}">
                    <a16:creationId xmlns:a16="http://schemas.microsoft.com/office/drawing/2014/main" id="{FCC88181-20BD-F148-ACB8-59C33EBB1A28}"/>
                  </a:ext>
                </a:extLst>
              </p:cNvPr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5">
                <a:extLst>
                  <a:ext uri="{FF2B5EF4-FFF2-40B4-BE49-F238E27FC236}">
                    <a16:creationId xmlns:a16="http://schemas.microsoft.com/office/drawing/2014/main" id="{0EF30ADC-3815-C237-1459-1B3123A6164C}"/>
                  </a:ext>
                </a:extLst>
              </p:cNvPr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2" name="Google Shape;622;p35">
              <a:extLst>
                <a:ext uri="{FF2B5EF4-FFF2-40B4-BE49-F238E27FC236}">
                  <a16:creationId xmlns:a16="http://schemas.microsoft.com/office/drawing/2014/main" id="{2A206347-D554-DBF1-5C54-89080C5D67FB}"/>
                </a:ext>
              </a:extLst>
            </p:cNvPr>
            <p:cNvSpPr/>
            <p:nvPr/>
          </p:nvSpPr>
          <p:spPr>
            <a:xfrm>
              <a:off x="3643325" y="2890850"/>
              <a:ext cx="785800" cy="626250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3" name="Google Shape;623;p35">
              <a:extLst>
                <a:ext uri="{FF2B5EF4-FFF2-40B4-BE49-F238E27FC236}">
                  <a16:creationId xmlns:a16="http://schemas.microsoft.com/office/drawing/2014/main" id="{40959704-96ED-BF27-B9D5-9C3E913CF792}"/>
                </a:ext>
              </a:extLst>
            </p:cNvPr>
            <p:cNvSpPr/>
            <p:nvPr/>
          </p:nvSpPr>
          <p:spPr>
            <a:xfrm>
              <a:off x="3633800" y="2883700"/>
              <a:ext cx="1469225" cy="616750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4" name="Google Shape;624;p35">
              <a:extLst>
                <a:ext uri="{FF2B5EF4-FFF2-40B4-BE49-F238E27FC236}">
                  <a16:creationId xmlns:a16="http://schemas.microsoft.com/office/drawing/2014/main" id="{528EFEF5-2208-2183-730A-F73FE8F4723C}"/>
                </a:ext>
              </a:extLst>
            </p:cNvPr>
            <p:cNvSpPr/>
            <p:nvPr/>
          </p:nvSpPr>
          <p:spPr>
            <a:xfrm>
              <a:off x="4410075" y="2886075"/>
              <a:ext cx="179600" cy="616750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5" name="Google Shape;625;p35">
              <a:extLst>
                <a:ext uri="{FF2B5EF4-FFF2-40B4-BE49-F238E27FC236}">
                  <a16:creationId xmlns:a16="http://schemas.microsoft.com/office/drawing/2014/main" id="{127B0ABE-E62C-C8FC-7683-0005ABEE79CF}"/>
                </a:ext>
              </a:extLst>
            </p:cNvPr>
            <p:cNvSpPr/>
            <p:nvPr/>
          </p:nvSpPr>
          <p:spPr>
            <a:xfrm>
              <a:off x="4595825" y="2924175"/>
              <a:ext cx="504825" cy="581025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</p:grpSp>
      <p:pic>
        <p:nvPicPr>
          <p:cNvPr id="5" name="Google Shape;919;p49">
            <a:extLst>
              <a:ext uri="{FF2B5EF4-FFF2-40B4-BE49-F238E27FC236}">
                <a16:creationId xmlns:a16="http://schemas.microsoft.com/office/drawing/2014/main" id="{E696040F-51B7-92D9-D542-CE7EBDE6DF8B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5685" r="35685"/>
          <a:stretch/>
        </p:blipFill>
        <p:spPr>
          <a:xfrm>
            <a:off x="5414963" y="539750"/>
            <a:ext cx="3016250" cy="40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91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923137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ideas</a:t>
            </a: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4923137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2"/>
          </p:nvPr>
        </p:nvSpPr>
        <p:spPr>
          <a:xfrm>
            <a:off x="1715263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the Moon. This planet’s name has nothing to do with the liquid metal, since Mercury was named after the Roman messenger god</a:t>
            </a:r>
            <a:endParaRPr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1715263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35" name="Google Shape;635;p36"/>
          <p:cNvSpPr/>
          <p:nvPr/>
        </p:nvSpPr>
        <p:spPr>
          <a:xfrm>
            <a:off x="2524975" y="13831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5732837" y="13831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2802008" y="1615785"/>
            <a:ext cx="332132" cy="420940"/>
          </a:xfrm>
          <a:custGeom>
            <a:avLst/>
            <a:gdLst/>
            <a:ahLst/>
            <a:cxnLst/>
            <a:rect l="l" t="t" r="r" b="b"/>
            <a:pathLst>
              <a:path w="9634" h="12210" extrusionOk="0">
                <a:moveTo>
                  <a:pt x="3079" y="717"/>
                </a:moveTo>
                <a:lnTo>
                  <a:pt x="3072" y="1227"/>
                </a:lnTo>
                <a:lnTo>
                  <a:pt x="2324" y="717"/>
                </a:lnTo>
                <a:close/>
                <a:moveTo>
                  <a:pt x="7310" y="717"/>
                </a:moveTo>
                <a:lnTo>
                  <a:pt x="6562" y="1227"/>
                </a:lnTo>
                <a:lnTo>
                  <a:pt x="6554" y="717"/>
                </a:lnTo>
                <a:close/>
                <a:moveTo>
                  <a:pt x="5394" y="717"/>
                </a:moveTo>
                <a:lnTo>
                  <a:pt x="4825" y="1360"/>
                </a:lnTo>
                <a:lnTo>
                  <a:pt x="4247" y="717"/>
                </a:lnTo>
                <a:close/>
                <a:moveTo>
                  <a:pt x="5846" y="1288"/>
                </a:moveTo>
                <a:lnTo>
                  <a:pt x="5865" y="2519"/>
                </a:lnTo>
                <a:lnTo>
                  <a:pt x="5865" y="2519"/>
                </a:lnTo>
                <a:lnTo>
                  <a:pt x="5306" y="1897"/>
                </a:lnTo>
                <a:lnTo>
                  <a:pt x="5846" y="1288"/>
                </a:lnTo>
                <a:close/>
                <a:moveTo>
                  <a:pt x="3788" y="1278"/>
                </a:moveTo>
                <a:lnTo>
                  <a:pt x="4346" y="1900"/>
                </a:lnTo>
                <a:lnTo>
                  <a:pt x="3768" y="2551"/>
                </a:lnTo>
                <a:lnTo>
                  <a:pt x="3788" y="1278"/>
                </a:lnTo>
                <a:close/>
                <a:moveTo>
                  <a:pt x="3032" y="3829"/>
                </a:moveTo>
                <a:lnTo>
                  <a:pt x="3024" y="4293"/>
                </a:lnTo>
                <a:lnTo>
                  <a:pt x="3022" y="4305"/>
                </a:lnTo>
                <a:lnTo>
                  <a:pt x="2324" y="3829"/>
                </a:lnTo>
                <a:close/>
                <a:moveTo>
                  <a:pt x="7310" y="3829"/>
                </a:moveTo>
                <a:lnTo>
                  <a:pt x="6611" y="4305"/>
                </a:lnTo>
                <a:lnTo>
                  <a:pt x="6609" y="4293"/>
                </a:lnTo>
                <a:lnTo>
                  <a:pt x="6602" y="3829"/>
                </a:lnTo>
                <a:close/>
                <a:moveTo>
                  <a:pt x="4828" y="2436"/>
                </a:moveTo>
                <a:lnTo>
                  <a:pt x="5757" y="3471"/>
                </a:lnTo>
                <a:lnTo>
                  <a:pt x="4805" y="4540"/>
                </a:lnTo>
                <a:lnTo>
                  <a:pt x="3876" y="3509"/>
                </a:lnTo>
                <a:lnTo>
                  <a:pt x="4828" y="2436"/>
                </a:lnTo>
                <a:close/>
                <a:moveTo>
                  <a:pt x="3730" y="4417"/>
                </a:moveTo>
                <a:lnTo>
                  <a:pt x="4325" y="5077"/>
                </a:lnTo>
                <a:lnTo>
                  <a:pt x="3465" y="6042"/>
                </a:lnTo>
                <a:lnTo>
                  <a:pt x="3730" y="4417"/>
                </a:lnTo>
                <a:close/>
                <a:moveTo>
                  <a:pt x="5899" y="4390"/>
                </a:moveTo>
                <a:lnTo>
                  <a:pt x="6170" y="6054"/>
                </a:lnTo>
                <a:lnTo>
                  <a:pt x="5288" y="5075"/>
                </a:lnTo>
                <a:lnTo>
                  <a:pt x="5899" y="4390"/>
                </a:lnTo>
                <a:close/>
                <a:moveTo>
                  <a:pt x="4808" y="5613"/>
                </a:moveTo>
                <a:lnTo>
                  <a:pt x="6228" y="7188"/>
                </a:lnTo>
                <a:lnTo>
                  <a:pt x="4816" y="8627"/>
                </a:lnTo>
                <a:lnTo>
                  <a:pt x="3405" y="7187"/>
                </a:lnTo>
                <a:lnTo>
                  <a:pt x="4808" y="5613"/>
                </a:lnTo>
                <a:close/>
                <a:moveTo>
                  <a:pt x="3154" y="7955"/>
                </a:moveTo>
                <a:lnTo>
                  <a:pt x="4315" y="9138"/>
                </a:lnTo>
                <a:lnTo>
                  <a:pt x="2692" y="10794"/>
                </a:lnTo>
                <a:lnTo>
                  <a:pt x="2692" y="10794"/>
                </a:lnTo>
                <a:lnTo>
                  <a:pt x="3154" y="7955"/>
                </a:lnTo>
                <a:close/>
                <a:moveTo>
                  <a:pt x="6480" y="7955"/>
                </a:moveTo>
                <a:lnTo>
                  <a:pt x="6942" y="10794"/>
                </a:lnTo>
                <a:lnTo>
                  <a:pt x="6942" y="10794"/>
                </a:lnTo>
                <a:lnTo>
                  <a:pt x="5319" y="9138"/>
                </a:lnTo>
                <a:lnTo>
                  <a:pt x="6480" y="7955"/>
                </a:lnTo>
                <a:close/>
                <a:moveTo>
                  <a:pt x="4816" y="9650"/>
                </a:moveTo>
                <a:lnTo>
                  <a:pt x="6624" y="11493"/>
                </a:lnTo>
                <a:lnTo>
                  <a:pt x="3009" y="11493"/>
                </a:lnTo>
                <a:lnTo>
                  <a:pt x="4816" y="9650"/>
                </a:lnTo>
                <a:close/>
                <a:moveTo>
                  <a:pt x="1" y="0"/>
                </a:moveTo>
                <a:lnTo>
                  <a:pt x="1333" y="910"/>
                </a:lnTo>
                <a:lnTo>
                  <a:pt x="1333" y="2238"/>
                </a:lnTo>
                <a:lnTo>
                  <a:pt x="2050" y="2238"/>
                </a:lnTo>
                <a:lnTo>
                  <a:pt x="2050" y="1399"/>
                </a:lnTo>
                <a:lnTo>
                  <a:pt x="3058" y="2086"/>
                </a:lnTo>
                <a:lnTo>
                  <a:pt x="3042" y="3111"/>
                </a:lnTo>
                <a:lnTo>
                  <a:pt x="1" y="3111"/>
                </a:lnTo>
                <a:lnTo>
                  <a:pt x="1333" y="4021"/>
                </a:lnTo>
                <a:lnTo>
                  <a:pt x="1333" y="5329"/>
                </a:lnTo>
                <a:lnTo>
                  <a:pt x="2050" y="5329"/>
                </a:lnTo>
                <a:lnTo>
                  <a:pt x="2050" y="4510"/>
                </a:lnTo>
                <a:lnTo>
                  <a:pt x="2895" y="5086"/>
                </a:lnTo>
                <a:lnTo>
                  <a:pt x="1851" y="11493"/>
                </a:lnTo>
                <a:lnTo>
                  <a:pt x="1090" y="11493"/>
                </a:lnTo>
                <a:lnTo>
                  <a:pt x="1090" y="12210"/>
                </a:lnTo>
                <a:lnTo>
                  <a:pt x="8497" y="12210"/>
                </a:lnTo>
                <a:lnTo>
                  <a:pt x="8497" y="11493"/>
                </a:lnTo>
                <a:lnTo>
                  <a:pt x="7783" y="11493"/>
                </a:lnTo>
                <a:lnTo>
                  <a:pt x="6739" y="5086"/>
                </a:lnTo>
                <a:lnTo>
                  <a:pt x="7536" y="4542"/>
                </a:lnTo>
                <a:lnTo>
                  <a:pt x="7536" y="5329"/>
                </a:lnTo>
                <a:lnTo>
                  <a:pt x="8252" y="5329"/>
                </a:lnTo>
                <a:lnTo>
                  <a:pt x="8252" y="4054"/>
                </a:lnTo>
                <a:lnTo>
                  <a:pt x="9633" y="3112"/>
                </a:lnTo>
                <a:lnTo>
                  <a:pt x="6591" y="3112"/>
                </a:lnTo>
                <a:lnTo>
                  <a:pt x="6575" y="2086"/>
                </a:lnTo>
                <a:lnTo>
                  <a:pt x="7536" y="1430"/>
                </a:lnTo>
                <a:lnTo>
                  <a:pt x="7536" y="2238"/>
                </a:lnTo>
                <a:lnTo>
                  <a:pt x="8252" y="2238"/>
                </a:lnTo>
                <a:lnTo>
                  <a:pt x="8252" y="941"/>
                </a:lnTo>
                <a:lnTo>
                  <a:pt x="963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36"/>
          <p:cNvGrpSpPr/>
          <p:nvPr/>
        </p:nvGrpSpPr>
        <p:grpSpPr>
          <a:xfrm>
            <a:off x="6024704" y="1615785"/>
            <a:ext cx="302449" cy="420940"/>
            <a:chOff x="3319753" y="1339238"/>
            <a:chExt cx="302449" cy="420940"/>
          </a:xfrm>
        </p:grpSpPr>
        <p:sp>
          <p:nvSpPr>
            <p:cNvPr id="639" name="Google Shape;639;p36"/>
            <p:cNvSpPr/>
            <p:nvPr/>
          </p:nvSpPr>
          <p:spPr>
            <a:xfrm>
              <a:off x="3319753" y="1339238"/>
              <a:ext cx="289452" cy="420940"/>
            </a:xfrm>
            <a:custGeom>
              <a:avLst/>
              <a:gdLst/>
              <a:ahLst/>
              <a:cxnLst/>
              <a:rect l="l" t="t" r="r" b="b"/>
              <a:pathLst>
                <a:path w="8396" h="12210" extrusionOk="0">
                  <a:moveTo>
                    <a:pt x="4768" y="905"/>
                  </a:moveTo>
                  <a:lnTo>
                    <a:pt x="4768" y="3366"/>
                  </a:lnTo>
                  <a:cubicBezTo>
                    <a:pt x="4676" y="3344"/>
                    <a:pt x="4578" y="3331"/>
                    <a:pt x="4478" y="3331"/>
                  </a:cubicBezTo>
                  <a:cubicBezTo>
                    <a:pt x="4351" y="3331"/>
                    <a:pt x="4228" y="3351"/>
                    <a:pt x="4112" y="3387"/>
                  </a:cubicBezTo>
                  <a:lnTo>
                    <a:pt x="4043" y="2754"/>
                  </a:lnTo>
                  <a:lnTo>
                    <a:pt x="4555" y="955"/>
                  </a:lnTo>
                  <a:lnTo>
                    <a:pt x="4768" y="905"/>
                  </a:lnTo>
                  <a:close/>
                  <a:moveTo>
                    <a:pt x="4478" y="4049"/>
                  </a:moveTo>
                  <a:cubicBezTo>
                    <a:pt x="4774" y="4049"/>
                    <a:pt x="5016" y="4291"/>
                    <a:pt x="5016" y="4588"/>
                  </a:cubicBezTo>
                  <a:cubicBezTo>
                    <a:pt x="5016" y="4885"/>
                    <a:pt x="4774" y="5125"/>
                    <a:pt x="4478" y="5125"/>
                  </a:cubicBezTo>
                  <a:cubicBezTo>
                    <a:pt x="4181" y="5125"/>
                    <a:pt x="3940" y="4885"/>
                    <a:pt x="3940" y="4588"/>
                  </a:cubicBezTo>
                  <a:cubicBezTo>
                    <a:pt x="3940" y="4291"/>
                    <a:pt x="4181" y="4049"/>
                    <a:pt x="4478" y="4049"/>
                  </a:cubicBezTo>
                  <a:close/>
                  <a:moveTo>
                    <a:pt x="3275" y="4947"/>
                  </a:moveTo>
                  <a:cubicBezTo>
                    <a:pt x="3344" y="5178"/>
                    <a:pt x="3478" y="5380"/>
                    <a:pt x="3654" y="5535"/>
                  </a:cubicBezTo>
                  <a:lnTo>
                    <a:pt x="3119" y="5878"/>
                  </a:lnTo>
                  <a:lnTo>
                    <a:pt x="1293" y="6337"/>
                  </a:lnTo>
                  <a:lnTo>
                    <a:pt x="1143" y="6177"/>
                  </a:lnTo>
                  <a:lnTo>
                    <a:pt x="3275" y="4947"/>
                  </a:lnTo>
                  <a:close/>
                  <a:moveTo>
                    <a:pt x="5701" y="4870"/>
                  </a:moveTo>
                  <a:lnTo>
                    <a:pt x="6284" y="5127"/>
                  </a:lnTo>
                  <a:lnTo>
                    <a:pt x="7585" y="6471"/>
                  </a:lnTo>
                  <a:lnTo>
                    <a:pt x="7521" y="6687"/>
                  </a:lnTo>
                  <a:lnTo>
                    <a:pt x="5362" y="5479"/>
                  </a:lnTo>
                  <a:cubicBezTo>
                    <a:pt x="5527" y="5314"/>
                    <a:pt x="5648" y="5105"/>
                    <a:pt x="5701" y="4870"/>
                  </a:cubicBezTo>
                  <a:close/>
                  <a:moveTo>
                    <a:pt x="4541" y="5842"/>
                  </a:moveTo>
                  <a:lnTo>
                    <a:pt x="4861" y="6021"/>
                  </a:lnTo>
                  <a:lnTo>
                    <a:pt x="4861" y="11491"/>
                  </a:lnTo>
                  <a:lnTo>
                    <a:pt x="4095" y="11491"/>
                  </a:lnTo>
                  <a:lnTo>
                    <a:pt x="4095" y="6105"/>
                  </a:lnTo>
                  <a:lnTo>
                    <a:pt x="4504" y="5843"/>
                  </a:lnTo>
                  <a:cubicBezTo>
                    <a:pt x="4516" y="5842"/>
                    <a:pt x="4529" y="5842"/>
                    <a:pt x="4541" y="5842"/>
                  </a:cubicBezTo>
                  <a:close/>
                  <a:moveTo>
                    <a:pt x="5486" y="0"/>
                  </a:moveTo>
                  <a:lnTo>
                    <a:pt x="3981" y="352"/>
                  </a:lnTo>
                  <a:lnTo>
                    <a:pt x="3314" y="2692"/>
                  </a:lnTo>
                  <a:lnTo>
                    <a:pt x="3443" y="3879"/>
                  </a:lnTo>
                  <a:cubicBezTo>
                    <a:pt x="3398" y="3945"/>
                    <a:pt x="3358" y="4015"/>
                    <a:pt x="3326" y="4089"/>
                  </a:cubicBezTo>
                  <a:lnTo>
                    <a:pt x="1" y="6008"/>
                  </a:lnTo>
                  <a:lnTo>
                    <a:pt x="1058" y="7136"/>
                  </a:lnTo>
                  <a:lnTo>
                    <a:pt x="3377" y="6554"/>
                  </a:lnTo>
                  <a:lnTo>
                    <a:pt x="3377" y="11491"/>
                  </a:lnTo>
                  <a:lnTo>
                    <a:pt x="2897" y="11491"/>
                  </a:lnTo>
                  <a:lnTo>
                    <a:pt x="2897" y="12210"/>
                  </a:lnTo>
                  <a:lnTo>
                    <a:pt x="6060" y="12210"/>
                  </a:lnTo>
                  <a:lnTo>
                    <a:pt x="6060" y="11491"/>
                  </a:lnTo>
                  <a:lnTo>
                    <a:pt x="5579" y="11491"/>
                  </a:lnTo>
                  <a:lnTo>
                    <a:pt x="5579" y="6423"/>
                  </a:lnTo>
                  <a:lnTo>
                    <a:pt x="7949" y="7749"/>
                  </a:lnTo>
                  <a:lnTo>
                    <a:pt x="8395" y="6276"/>
                  </a:lnTo>
                  <a:lnTo>
                    <a:pt x="6702" y="4527"/>
                  </a:lnTo>
                  <a:lnTo>
                    <a:pt x="5611" y="4045"/>
                  </a:lnTo>
                  <a:cubicBezTo>
                    <a:pt x="5576" y="3973"/>
                    <a:pt x="5535" y="3905"/>
                    <a:pt x="5486" y="3840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3527016" y="1426770"/>
              <a:ext cx="44300" cy="52850"/>
            </a:xfrm>
            <a:custGeom>
              <a:avLst/>
              <a:gdLst/>
              <a:ahLst/>
              <a:cxnLst/>
              <a:rect l="l" t="t" r="r" b="b"/>
              <a:pathLst>
                <a:path w="1285" h="1533" extrusionOk="0">
                  <a:moveTo>
                    <a:pt x="499" y="0"/>
                  </a:moveTo>
                  <a:lnTo>
                    <a:pt x="0" y="517"/>
                  </a:lnTo>
                  <a:cubicBezTo>
                    <a:pt x="289" y="794"/>
                    <a:pt x="492" y="1146"/>
                    <a:pt x="588" y="1532"/>
                  </a:cubicBezTo>
                  <a:lnTo>
                    <a:pt x="1285" y="1358"/>
                  </a:lnTo>
                  <a:cubicBezTo>
                    <a:pt x="1156" y="842"/>
                    <a:pt x="884" y="371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3539117" y="1369714"/>
              <a:ext cx="83085" cy="124868"/>
            </a:xfrm>
            <a:custGeom>
              <a:avLst/>
              <a:gdLst/>
              <a:ahLst/>
              <a:cxnLst/>
              <a:rect l="l" t="t" r="r" b="b"/>
              <a:pathLst>
                <a:path w="2410" h="3622" extrusionOk="0">
                  <a:moveTo>
                    <a:pt x="375" y="1"/>
                  </a:moveTo>
                  <a:lnTo>
                    <a:pt x="1" y="614"/>
                  </a:lnTo>
                  <a:cubicBezTo>
                    <a:pt x="1059" y="1260"/>
                    <a:pt x="1691" y="2384"/>
                    <a:pt x="1691" y="3622"/>
                  </a:cubicBezTo>
                  <a:lnTo>
                    <a:pt x="2409" y="3622"/>
                  </a:lnTo>
                  <a:cubicBezTo>
                    <a:pt x="2409" y="2882"/>
                    <a:pt x="2216" y="2153"/>
                    <a:pt x="1849" y="1514"/>
                  </a:cubicBezTo>
                  <a:cubicBezTo>
                    <a:pt x="1494" y="896"/>
                    <a:pt x="984" y="373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3376947" y="1426770"/>
              <a:ext cx="44335" cy="52850"/>
            </a:xfrm>
            <a:custGeom>
              <a:avLst/>
              <a:gdLst/>
              <a:ahLst/>
              <a:cxnLst/>
              <a:rect l="l" t="t" r="r" b="b"/>
              <a:pathLst>
                <a:path w="1286" h="1533" extrusionOk="0">
                  <a:moveTo>
                    <a:pt x="786" y="0"/>
                  </a:moveTo>
                  <a:cubicBezTo>
                    <a:pt x="401" y="371"/>
                    <a:pt x="130" y="842"/>
                    <a:pt x="0" y="1358"/>
                  </a:cubicBezTo>
                  <a:lnTo>
                    <a:pt x="697" y="1532"/>
                  </a:lnTo>
                  <a:cubicBezTo>
                    <a:pt x="793" y="1146"/>
                    <a:pt x="997" y="794"/>
                    <a:pt x="1285" y="51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3326062" y="1369714"/>
              <a:ext cx="83050" cy="124868"/>
            </a:xfrm>
            <a:custGeom>
              <a:avLst/>
              <a:gdLst/>
              <a:ahLst/>
              <a:cxnLst/>
              <a:rect l="l" t="t" r="r" b="b"/>
              <a:pathLst>
                <a:path w="2409" h="3622" extrusionOk="0">
                  <a:moveTo>
                    <a:pt x="2036" y="1"/>
                  </a:moveTo>
                  <a:cubicBezTo>
                    <a:pt x="1426" y="373"/>
                    <a:pt x="916" y="896"/>
                    <a:pt x="561" y="1514"/>
                  </a:cubicBezTo>
                  <a:cubicBezTo>
                    <a:pt x="195" y="2152"/>
                    <a:pt x="1" y="2881"/>
                    <a:pt x="1" y="3622"/>
                  </a:cubicBezTo>
                  <a:lnTo>
                    <a:pt x="719" y="3622"/>
                  </a:lnTo>
                  <a:cubicBezTo>
                    <a:pt x="719" y="2384"/>
                    <a:pt x="1351" y="1260"/>
                    <a:pt x="2409" y="614"/>
                  </a:cubicBezTo>
                  <a:lnTo>
                    <a:pt x="20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Źródło danych</a:t>
            </a:r>
            <a:endParaRPr dirty="0"/>
          </a:p>
        </p:txBody>
      </p:sp>
      <p:graphicFrame>
        <p:nvGraphicFramePr>
          <p:cNvPr id="560" name="Google Shape;560;p31"/>
          <p:cNvGraphicFramePr/>
          <p:nvPr>
            <p:extLst>
              <p:ext uri="{D42A27DB-BD31-4B8C-83A1-F6EECF244321}">
                <p14:modId xmlns:p14="http://schemas.microsoft.com/office/powerpoint/2010/main" val="1368298309"/>
              </p:ext>
            </p:extLst>
          </p:nvPr>
        </p:nvGraphicFramePr>
        <p:xfrm>
          <a:off x="604157" y="1975756"/>
          <a:ext cx="7826441" cy="1512743"/>
        </p:xfrm>
        <a:graphic>
          <a:graphicData uri="http://schemas.openxmlformats.org/drawingml/2006/table">
            <a:tbl>
              <a:tblPr>
                <a:noFill/>
                <a:tableStyleId>{1DB6A6B6-D218-437F-8BD5-18EDB8864DB0}</a:tableStyleId>
              </a:tblPr>
              <a:tblGrid>
                <a:gridCol w="2506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1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u="sng" dirty="0" err="1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Kaggle</a:t>
                      </a:r>
                      <a:endParaRPr sz="1200" u="sng" dirty="0">
                        <a:solidFill>
                          <a:schemeClr val="lt1"/>
                        </a:solidFill>
                        <a:latin typeface="Goldman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200" b="0" dirty="0">
                          <a:solidFill>
                            <a:schemeClr val="dk1"/>
                          </a:solidFill>
                          <a:latin typeface="Goldman" panose="020B0604020202020204" charset="-18"/>
                          <a:ea typeface="Abel"/>
                          <a:cs typeface="Abel"/>
                          <a:sym typeface="Abel"/>
                          <a:hlinkClick r:id="rId3"/>
                        </a:rPr>
                        <a:t>https://www.kaggle.com/uciml/electric-power-consumption-data-set</a:t>
                      </a:r>
                      <a:endParaRPr lang="pl-PL" sz="1200" b="0" dirty="0">
                        <a:solidFill>
                          <a:schemeClr val="dk1"/>
                        </a:solidFill>
                        <a:latin typeface="Goldman" panose="020B0604020202020204" charset="-18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lang="en" sz="1200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</a:rPr>
                        <a:t> and </a:t>
                      </a:r>
                      <a:r>
                        <a:rPr lang="en" sz="1200" u="sng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alternative</a:t>
                      </a:r>
                      <a:r>
                        <a:rPr lang="en" sz="1200" u="sng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resources</a:t>
                      </a:r>
                      <a:endParaRPr sz="1200" u="sng" dirty="0">
                        <a:solidFill>
                          <a:schemeClr val="lt1"/>
                        </a:solidFill>
                        <a:latin typeface="Goldman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An assortment of graphic resources that are suitable for use in this presentation</a:t>
                      </a:r>
                      <a:endParaRPr sz="1200" dirty="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solidFill>
                            <a:schemeClr val="lt1"/>
                          </a:solidFill>
                          <a:latin typeface="Goldman"/>
                          <a:ea typeface="Goldman"/>
                          <a:cs typeface="Goldman"/>
                          <a:sym typeface="Goldman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1200" u="sng" dirty="0">
                        <a:solidFill>
                          <a:schemeClr val="lt1"/>
                        </a:solidFill>
                        <a:latin typeface="Goldman"/>
                        <a:ea typeface="Goldman"/>
                        <a:cs typeface="Goldman"/>
                        <a:sym typeface="Gold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You must keep it so that proper credits for our design are given</a:t>
                      </a:r>
                      <a:endParaRPr sz="1200" dirty="0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1" name="Google Shape;561;p31"/>
          <p:cNvSpPr txBox="1"/>
          <p:nvPr/>
        </p:nvSpPr>
        <p:spPr>
          <a:xfrm>
            <a:off x="720000" y="1168500"/>
            <a:ext cx="77040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4861799" y="4133675"/>
            <a:ext cx="356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Więcej informacji</a:t>
            </a:r>
            <a:br>
              <a:rPr lang="en" sz="11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100" u="sng" dirty="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dirty="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rPr>
              <a:t> | </a:t>
            </a:r>
            <a:r>
              <a:rPr lang="en" sz="1100" u="sng" dirty="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dirty="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rPr>
              <a:t> |</a:t>
            </a:r>
            <a:endParaRPr sz="1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ideas</a:t>
            </a:r>
            <a:endParaRPr/>
          </a:p>
        </p:txBody>
      </p:sp>
      <p:sp>
        <p:nvSpPr>
          <p:cNvPr id="649" name="Google Shape;649;p37"/>
          <p:cNvSpPr txBox="1">
            <a:spLocks noGrp="1"/>
          </p:cNvSpPr>
          <p:nvPr>
            <p:ph type="subTitle" idx="4"/>
          </p:nvPr>
        </p:nvSpPr>
        <p:spPr>
          <a:xfrm>
            <a:off x="93762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50" name="Google Shape;650;p37"/>
          <p:cNvSpPr txBox="1">
            <a:spLocks noGrp="1"/>
          </p:cNvSpPr>
          <p:nvPr>
            <p:ph type="subTitle" idx="5"/>
          </p:nvPr>
        </p:nvSpPr>
        <p:spPr>
          <a:xfrm>
            <a:off x="3484350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1"/>
          </p:nvPr>
        </p:nvSpPr>
        <p:spPr>
          <a:xfrm>
            <a:off x="93762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System. It's the fourth-brightest object in the night sky and it was named after the Roman god of the skies</a:t>
            </a:r>
            <a:endParaRPr/>
          </a:p>
        </p:txBody>
      </p:sp>
      <p:sp>
        <p:nvSpPr>
          <p:cNvPr id="652" name="Google Shape;652;p37"/>
          <p:cNvSpPr txBox="1">
            <a:spLocks noGrp="1"/>
          </p:cNvSpPr>
          <p:nvPr>
            <p:ph type="subTitle" idx="2"/>
          </p:nvPr>
        </p:nvSpPr>
        <p:spPr>
          <a:xfrm>
            <a:off x="3484350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 and its atmosphere is poisonous. It’s the second-brightest natural object in the night sky</a:t>
            </a:r>
            <a:endParaRPr/>
          </a:p>
        </p:txBody>
      </p:sp>
      <p:sp>
        <p:nvSpPr>
          <p:cNvPr id="653" name="Google Shape;653;p37"/>
          <p:cNvSpPr txBox="1">
            <a:spLocks noGrp="1"/>
          </p:cNvSpPr>
          <p:nvPr>
            <p:ph type="subTitle" idx="3"/>
          </p:nvPr>
        </p:nvSpPr>
        <p:spPr>
          <a:xfrm>
            <a:off x="603107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rings. This planet is composed mostly of hydrogen and helium. It’s the sixth planet from the Sun and was named after a Roman god</a:t>
            </a: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subTitle" idx="6"/>
          </p:nvPr>
        </p:nvSpPr>
        <p:spPr>
          <a:xfrm>
            <a:off x="603107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55" name="Google Shape;655;p37"/>
          <p:cNvSpPr/>
          <p:nvPr/>
        </p:nvSpPr>
        <p:spPr>
          <a:xfrm>
            <a:off x="937625" y="13831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7"/>
          <p:cNvSpPr/>
          <p:nvPr/>
        </p:nvSpPr>
        <p:spPr>
          <a:xfrm>
            <a:off x="3484350" y="13831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6031075" y="13831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168311" y="1615836"/>
            <a:ext cx="424835" cy="420836"/>
          </a:xfrm>
          <a:custGeom>
            <a:avLst/>
            <a:gdLst/>
            <a:ahLst/>
            <a:cxnLst/>
            <a:rect l="l" t="t" r="r" b="b"/>
            <a:pathLst>
              <a:path w="12323" h="12207" extrusionOk="0">
                <a:moveTo>
                  <a:pt x="8347" y="718"/>
                </a:moveTo>
                <a:cubicBezTo>
                  <a:pt x="9174" y="718"/>
                  <a:pt x="10002" y="1028"/>
                  <a:pt x="10632" y="1649"/>
                </a:cubicBezTo>
                <a:cubicBezTo>
                  <a:pt x="11255" y="2264"/>
                  <a:pt x="11600" y="3083"/>
                  <a:pt x="11603" y="3957"/>
                </a:cubicBezTo>
                <a:cubicBezTo>
                  <a:pt x="11605" y="4831"/>
                  <a:pt x="11267" y="5653"/>
                  <a:pt x="10649" y="6271"/>
                </a:cubicBezTo>
                <a:cubicBezTo>
                  <a:pt x="10148" y="6771"/>
                  <a:pt x="9515" y="7090"/>
                  <a:pt x="8817" y="7190"/>
                </a:cubicBezTo>
                <a:cubicBezTo>
                  <a:pt x="7800" y="7338"/>
                  <a:pt x="6883" y="7796"/>
                  <a:pt x="6166" y="8512"/>
                </a:cubicBezTo>
                <a:lnTo>
                  <a:pt x="5594" y="9085"/>
                </a:lnTo>
                <a:lnTo>
                  <a:pt x="4665" y="8156"/>
                </a:lnTo>
                <a:lnTo>
                  <a:pt x="6462" y="6359"/>
                </a:lnTo>
                <a:lnTo>
                  <a:pt x="7066" y="6962"/>
                </a:lnTo>
                <a:lnTo>
                  <a:pt x="8316" y="5712"/>
                </a:lnTo>
                <a:lnTo>
                  <a:pt x="7810" y="5205"/>
                </a:lnTo>
                <a:lnTo>
                  <a:pt x="7066" y="5950"/>
                </a:lnTo>
                <a:lnTo>
                  <a:pt x="6364" y="5250"/>
                </a:lnTo>
                <a:lnTo>
                  <a:pt x="7109" y="4505"/>
                </a:lnTo>
                <a:lnTo>
                  <a:pt x="6603" y="3999"/>
                </a:lnTo>
                <a:lnTo>
                  <a:pt x="5352" y="5250"/>
                </a:lnTo>
                <a:lnTo>
                  <a:pt x="5956" y="5853"/>
                </a:lnTo>
                <a:lnTo>
                  <a:pt x="4159" y="7650"/>
                </a:lnTo>
                <a:lnTo>
                  <a:pt x="3230" y="6721"/>
                </a:lnTo>
                <a:lnTo>
                  <a:pt x="3816" y="6135"/>
                </a:lnTo>
                <a:cubicBezTo>
                  <a:pt x="4523" y="5428"/>
                  <a:pt x="4975" y="4515"/>
                  <a:pt x="5125" y="3495"/>
                </a:cubicBezTo>
                <a:cubicBezTo>
                  <a:pt x="5228" y="2788"/>
                  <a:pt x="5553" y="2149"/>
                  <a:pt x="6064" y="1646"/>
                </a:cubicBezTo>
                <a:cubicBezTo>
                  <a:pt x="6694" y="1027"/>
                  <a:pt x="7520" y="718"/>
                  <a:pt x="8347" y="718"/>
                </a:cubicBezTo>
                <a:close/>
                <a:moveTo>
                  <a:pt x="2006" y="6679"/>
                </a:moveTo>
                <a:cubicBezTo>
                  <a:pt x="2111" y="6679"/>
                  <a:pt x="2214" y="6718"/>
                  <a:pt x="2293" y="6797"/>
                </a:cubicBezTo>
                <a:lnTo>
                  <a:pt x="5518" y="10021"/>
                </a:lnTo>
                <a:cubicBezTo>
                  <a:pt x="5676" y="10180"/>
                  <a:pt x="5676" y="10438"/>
                  <a:pt x="5518" y="10596"/>
                </a:cubicBezTo>
                <a:cubicBezTo>
                  <a:pt x="5441" y="10673"/>
                  <a:pt x="5338" y="10717"/>
                  <a:pt x="5230" y="10717"/>
                </a:cubicBezTo>
                <a:cubicBezTo>
                  <a:pt x="5121" y="10717"/>
                  <a:pt x="5018" y="10673"/>
                  <a:pt x="4941" y="10596"/>
                </a:cubicBezTo>
                <a:lnTo>
                  <a:pt x="4634" y="10289"/>
                </a:lnTo>
                <a:lnTo>
                  <a:pt x="1718" y="7373"/>
                </a:lnTo>
                <a:cubicBezTo>
                  <a:pt x="1560" y="7215"/>
                  <a:pt x="1560" y="6956"/>
                  <a:pt x="1718" y="6798"/>
                </a:cubicBezTo>
                <a:cubicBezTo>
                  <a:pt x="1797" y="6718"/>
                  <a:pt x="1902" y="6679"/>
                  <a:pt x="2006" y="6679"/>
                </a:cubicBezTo>
                <a:close/>
                <a:moveTo>
                  <a:pt x="1232" y="8069"/>
                </a:moveTo>
                <a:cubicBezTo>
                  <a:pt x="1336" y="8069"/>
                  <a:pt x="1441" y="8108"/>
                  <a:pt x="1520" y="8188"/>
                </a:cubicBezTo>
                <a:lnTo>
                  <a:pt x="4127" y="10795"/>
                </a:lnTo>
                <a:cubicBezTo>
                  <a:pt x="4286" y="10954"/>
                  <a:pt x="4286" y="11212"/>
                  <a:pt x="4127" y="11371"/>
                </a:cubicBezTo>
                <a:cubicBezTo>
                  <a:pt x="4050" y="11448"/>
                  <a:pt x="3949" y="11490"/>
                  <a:pt x="3840" y="11490"/>
                </a:cubicBezTo>
                <a:cubicBezTo>
                  <a:pt x="3731" y="11490"/>
                  <a:pt x="3628" y="11448"/>
                  <a:pt x="3551" y="11371"/>
                </a:cubicBezTo>
                <a:lnTo>
                  <a:pt x="944" y="8763"/>
                </a:lnTo>
                <a:cubicBezTo>
                  <a:pt x="785" y="8605"/>
                  <a:pt x="785" y="8346"/>
                  <a:pt x="944" y="8188"/>
                </a:cubicBezTo>
                <a:cubicBezTo>
                  <a:pt x="1023" y="8108"/>
                  <a:pt x="1127" y="8069"/>
                  <a:pt x="1232" y="8069"/>
                </a:cubicBezTo>
                <a:close/>
                <a:moveTo>
                  <a:pt x="8346" y="0"/>
                </a:moveTo>
                <a:cubicBezTo>
                  <a:pt x="7295" y="0"/>
                  <a:pt x="6307" y="404"/>
                  <a:pt x="5562" y="1136"/>
                </a:cubicBezTo>
                <a:cubicBezTo>
                  <a:pt x="4938" y="1749"/>
                  <a:pt x="4543" y="2529"/>
                  <a:pt x="4416" y="3391"/>
                </a:cubicBezTo>
                <a:cubicBezTo>
                  <a:pt x="4290" y="4258"/>
                  <a:pt x="3907" y="5033"/>
                  <a:pt x="3310" y="5630"/>
                </a:cubicBezTo>
                <a:lnTo>
                  <a:pt x="2721" y="6218"/>
                </a:lnTo>
                <a:cubicBezTo>
                  <a:pt x="2514" y="6048"/>
                  <a:pt x="2261" y="5963"/>
                  <a:pt x="2007" y="5963"/>
                </a:cubicBezTo>
                <a:cubicBezTo>
                  <a:pt x="1719" y="5963"/>
                  <a:pt x="1432" y="6072"/>
                  <a:pt x="1213" y="6291"/>
                </a:cubicBezTo>
                <a:cubicBezTo>
                  <a:pt x="914" y="6589"/>
                  <a:pt x="819" y="7016"/>
                  <a:pt x="927" y="7395"/>
                </a:cubicBezTo>
                <a:cubicBezTo>
                  <a:pt x="748" y="7445"/>
                  <a:pt x="579" y="7541"/>
                  <a:pt x="438" y="7682"/>
                </a:cubicBezTo>
                <a:cubicBezTo>
                  <a:pt x="0" y="8119"/>
                  <a:pt x="0" y="8832"/>
                  <a:pt x="438" y="9270"/>
                </a:cubicBezTo>
                <a:lnTo>
                  <a:pt x="3046" y="11878"/>
                </a:lnTo>
                <a:cubicBezTo>
                  <a:pt x="3257" y="12089"/>
                  <a:pt x="3540" y="12206"/>
                  <a:pt x="3840" y="12206"/>
                </a:cubicBezTo>
                <a:cubicBezTo>
                  <a:pt x="4140" y="12206"/>
                  <a:pt x="4421" y="12089"/>
                  <a:pt x="4634" y="11878"/>
                </a:cubicBezTo>
                <a:cubicBezTo>
                  <a:pt x="4774" y="11737"/>
                  <a:pt x="4869" y="11567"/>
                  <a:pt x="4920" y="11388"/>
                </a:cubicBezTo>
                <a:cubicBezTo>
                  <a:pt x="5021" y="11416"/>
                  <a:pt x="5125" y="11432"/>
                  <a:pt x="5230" y="11432"/>
                </a:cubicBezTo>
                <a:cubicBezTo>
                  <a:pt x="5517" y="11432"/>
                  <a:pt x="5804" y="11322"/>
                  <a:pt x="6024" y="11103"/>
                </a:cubicBezTo>
                <a:cubicBezTo>
                  <a:pt x="6436" y="10691"/>
                  <a:pt x="6460" y="10035"/>
                  <a:pt x="6096" y="9595"/>
                </a:cubicBezTo>
                <a:lnTo>
                  <a:pt x="6672" y="9018"/>
                </a:lnTo>
                <a:cubicBezTo>
                  <a:pt x="7280" y="8412"/>
                  <a:pt x="8056" y="8025"/>
                  <a:pt x="8921" y="7899"/>
                </a:cubicBezTo>
                <a:cubicBezTo>
                  <a:pt x="9772" y="7776"/>
                  <a:pt x="10545" y="7388"/>
                  <a:pt x="11155" y="6777"/>
                </a:cubicBezTo>
                <a:cubicBezTo>
                  <a:pt x="11909" y="6023"/>
                  <a:pt x="12322" y="5020"/>
                  <a:pt x="12318" y="3955"/>
                </a:cubicBezTo>
                <a:cubicBezTo>
                  <a:pt x="12315" y="2888"/>
                  <a:pt x="11894" y="1889"/>
                  <a:pt x="11135" y="1140"/>
                </a:cubicBezTo>
                <a:cubicBezTo>
                  <a:pt x="10391" y="406"/>
                  <a:pt x="9401" y="1"/>
                  <a:pt x="83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/>
          <p:nvPr/>
        </p:nvSpPr>
        <p:spPr>
          <a:xfrm>
            <a:off x="3716963" y="1615780"/>
            <a:ext cx="420974" cy="420940"/>
          </a:xfrm>
          <a:custGeom>
            <a:avLst/>
            <a:gdLst/>
            <a:ahLst/>
            <a:cxnLst/>
            <a:rect l="l" t="t" r="r" b="b"/>
            <a:pathLst>
              <a:path w="12211" h="12210" extrusionOk="0">
                <a:moveTo>
                  <a:pt x="10957" y="890"/>
                </a:moveTo>
                <a:lnTo>
                  <a:pt x="11320" y="1254"/>
                </a:lnTo>
                <a:lnTo>
                  <a:pt x="11053" y="1734"/>
                </a:lnTo>
                <a:lnTo>
                  <a:pt x="10751" y="2036"/>
                </a:lnTo>
                <a:lnTo>
                  <a:pt x="10175" y="1459"/>
                </a:lnTo>
                <a:lnTo>
                  <a:pt x="10477" y="1157"/>
                </a:lnTo>
                <a:lnTo>
                  <a:pt x="10957" y="890"/>
                </a:lnTo>
                <a:close/>
                <a:moveTo>
                  <a:pt x="4853" y="5601"/>
                </a:moveTo>
                <a:lnTo>
                  <a:pt x="6610" y="7358"/>
                </a:lnTo>
                <a:lnTo>
                  <a:pt x="6177" y="7791"/>
                </a:lnTo>
                <a:cubicBezTo>
                  <a:pt x="6039" y="7727"/>
                  <a:pt x="5888" y="7692"/>
                  <a:pt x="5731" y="7692"/>
                </a:cubicBezTo>
                <a:cubicBezTo>
                  <a:pt x="5451" y="7692"/>
                  <a:pt x="5187" y="7802"/>
                  <a:pt x="4987" y="8000"/>
                </a:cubicBezTo>
                <a:cubicBezTo>
                  <a:pt x="4667" y="8322"/>
                  <a:pt x="4597" y="8801"/>
                  <a:pt x="4779" y="9190"/>
                </a:cubicBezTo>
                <a:lnTo>
                  <a:pt x="2772" y="11196"/>
                </a:lnTo>
                <a:lnTo>
                  <a:pt x="2147" y="10571"/>
                </a:lnTo>
                <a:lnTo>
                  <a:pt x="4133" y="8585"/>
                </a:lnTo>
                <a:lnTo>
                  <a:pt x="3626" y="8077"/>
                </a:lnTo>
                <a:lnTo>
                  <a:pt x="1640" y="10064"/>
                </a:lnTo>
                <a:lnTo>
                  <a:pt x="1015" y="9439"/>
                </a:lnTo>
                <a:lnTo>
                  <a:pt x="3021" y="7432"/>
                </a:lnTo>
                <a:cubicBezTo>
                  <a:pt x="3158" y="7497"/>
                  <a:pt x="3310" y="7532"/>
                  <a:pt x="3467" y="7532"/>
                </a:cubicBezTo>
                <a:cubicBezTo>
                  <a:pt x="3748" y="7532"/>
                  <a:pt x="4012" y="7422"/>
                  <a:pt x="4210" y="7224"/>
                </a:cubicBezTo>
                <a:cubicBezTo>
                  <a:pt x="4409" y="7024"/>
                  <a:pt x="4519" y="6760"/>
                  <a:pt x="4519" y="6480"/>
                </a:cubicBezTo>
                <a:cubicBezTo>
                  <a:pt x="4519" y="6323"/>
                  <a:pt x="4485" y="6171"/>
                  <a:pt x="4420" y="6034"/>
                </a:cubicBezTo>
                <a:lnTo>
                  <a:pt x="4853" y="5601"/>
                </a:lnTo>
                <a:close/>
                <a:moveTo>
                  <a:pt x="11082" y="1"/>
                </a:moveTo>
                <a:lnTo>
                  <a:pt x="10041" y="579"/>
                </a:lnTo>
                <a:lnTo>
                  <a:pt x="9161" y="1459"/>
                </a:lnTo>
                <a:lnTo>
                  <a:pt x="9702" y="2001"/>
                </a:lnTo>
                <a:lnTo>
                  <a:pt x="5985" y="5719"/>
                </a:lnTo>
                <a:lnTo>
                  <a:pt x="4853" y="4587"/>
                </a:lnTo>
                <a:lnTo>
                  <a:pt x="3450" y="5990"/>
                </a:lnTo>
                <a:lnTo>
                  <a:pt x="3704" y="6243"/>
                </a:lnTo>
                <a:cubicBezTo>
                  <a:pt x="3767" y="6306"/>
                  <a:pt x="3802" y="6390"/>
                  <a:pt x="3802" y="6480"/>
                </a:cubicBezTo>
                <a:cubicBezTo>
                  <a:pt x="3802" y="6569"/>
                  <a:pt x="3767" y="6653"/>
                  <a:pt x="3704" y="6716"/>
                </a:cubicBezTo>
                <a:cubicBezTo>
                  <a:pt x="3640" y="6780"/>
                  <a:pt x="3556" y="6815"/>
                  <a:pt x="3467" y="6815"/>
                </a:cubicBezTo>
                <a:cubicBezTo>
                  <a:pt x="3377" y="6815"/>
                  <a:pt x="3294" y="6780"/>
                  <a:pt x="3230" y="6716"/>
                </a:cubicBezTo>
                <a:lnTo>
                  <a:pt x="2976" y="6462"/>
                </a:lnTo>
                <a:lnTo>
                  <a:pt x="1" y="9439"/>
                </a:lnTo>
                <a:lnTo>
                  <a:pt x="2772" y="12210"/>
                </a:lnTo>
                <a:lnTo>
                  <a:pt x="5749" y="9234"/>
                </a:lnTo>
                <a:lnTo>
                  <a:pt x="5495" y="8980"/>
                </a:lnTo>
                <a:cubicBezTo>
                  <a:pt x="5431" y="8918"/>
                  <a:pt x="5397" y="8834"/>
                  <a:pt x="5397" y="8744"/>
                </a:cubicBezTo>
                <a:cubicBezTo>
                  <a:pt x="5397" y="8655"/>
                  <a:pt x="5431" y="8571"/>
                  <a:pt x="5495" y="8508"/>
                </a:cubicBezTo>
                <a:cubicBezTo>
                  <a:pt x="5557" y="8444"/>
                  <a:pt x="5642" y="8409"/>
                  <a:pt x="5731" y="8409"/>
                </a:cubicBezTo>
                <a:cubicBezTo>
                  <a:pt x="5820" y="8409"/>
                  <a:pt x="5905" y="8444"/>
                  <a:pt x="5967" y="8508"/>
                </a:cubicBezTo>
                <a:lnTo>
                  <a:pt x="6221" y="8761"/>
                </a:lnTo>
                <a:lnTo>
                  <a:pt x="7624" y="7358"/>
                </a:lnTo>
                <a:lnTo>
                  <a:pt x="6491" y="6226"/>
                </a:lnTo>
                <a:lnTo>
                  <a:pt x="10210" y="2509"/>
                </a:lnTo>
                <a:lnTo>
                  <a:pt x="10751" y="3050"/>
                </a:lnTo>
                <a:lnTo>
                  <a:pt x="11632" y="2169"/>
                </a:lnTo>
                <a:lnTo>
                  <a:pt x="12210" y="1130"/>
                </a:lnTo>
                <a:lnTo>
                  <a:pt x="110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7"/>
          <p:cNvSpPr/>
          <p:nvPr/>
        </p:nvSpPr>
        <p:spPr>
          <a:xfrm>
            <a:off x="6257292" y="1615884"/>
            <a:ext cx="433764" cy="420733"/>
          </a:xfrm>
          <a:custGeom>
            <a:avLst/>
            <a:gdLst/>
            <a:ahLst/>
            <a:cxnLst/>
            <a:rect l="l" t="t" r="r" b="b"/>
            <a:pathLst>
              <a:path w="12582" h="12204" extrusionOk="0">
                <a:moveTo>
                  <a:pt x="11561" y="1850"/>
                </a:moveTo>
                <a:lnTo>
                  <a:pt x="11561" y="1850"/>
                </a:lnTo>
                <a:cubicBezTo>
                  <a:pt x="11693" y="2324"/>
                  <a:pt x="11515" y="2850"/>
                  <a:pt x="11086" y="3137"/>
                </a:cubicBezTo>
                <a:lnTo>
                  <a:pt x="10624" y="3398"/>
                </a:lnTo>
                <a:cubicBezTo>
                  <a:pt x="10574" y="3139"/>
                  <a:pt x="10455" y="2890"/>
                  <a:pt x="10267" y="2681"/>
                </a:cubicBezTo>
                <a:lnTo>
                  <a:pt x="11561" y="1850"/>
                </a:lnTo>
                <a:close/>
                <a:moveTo>
                  <a:pt x="10155" y="717"/>
                </a:moveTo>
                <a:cubicBezTo>
                  <a:pt x="10260" y="717"/>
                  <a:pt x="10367" y="731"/>
                  <a:pt x="10470" y="760"/>
                </a:cubicBezTo>
                <a:lnTo>
                  <a:pt x="9243" y="2669"/>
                </a:lnTo>
                <a:lnTo>
                  <a:pt x="9709" y="3134"/>
                </a:lnTo>
                <a:cubicBezTo>
                  <a:pt x="10005" y="3431"/>
                  <a:pt x="10008" y="3911"/>
                  <a:pt x="9718" y="4211"/>
                </a:cubicBezTo>
                <a:lnTo>
                  <a:pt x="8108" y="2601"/>
                </a:lnTo>
                <a:lnTo>
                  <a:pt x="8942" y="1768"/>
                </a:lnTo>
                <a:lnTo>
                  <a:pt x="9190" y="1222"/>
                </a:lnTo>
                <a:cubicBezTo>
                  <a:pt x="9416" y="894"/>
                  <a:pt x="9782" y="717"/>
                  <a:pt x="10155" y="717"/>
                </a:cubicBezTo>
                <a:close/>
                <a:moveTo>
                  <a:pt x="7602" y="3108"/>
                </a:moveTo>
                <a:lnTo>
                  <a:pt x="9212" y="4718"/>
                </a:lnTo>
                <a:lnTo>
                  <a:pt x="8705" y="5224"/>
                </a:lnTo>
                <a:lnTo>
                  <a:pt x="7095" y="3614"/>
                </a:lnTo>
                <a:lnTo>
                  <a:pt x="7602" y="3108"/>
                </a:lnTo>
                <a:close/>
                <a:moveTo>
                  <a:pt x="6461" y="3993"/>
                </a:moveTo>
                <a:lnTo>
                  <a:pt x="7010" y="4542"/>
                </a:lnTo>
                <a:cubicBezTo>
                  <a:pt x="6254" y="4683"/>
                  <a:pt x="5523" y="4926"/>
                  <a:pt x="4833" y="5269"/>
                </a:cubicBezTo>
                <a:cubicBezTo>
                  <a:pt x="4029" y="5669"/>
                  <a:pt x="3301" y="6193"/>
                  <a:pt x="2667" y="6828"/>
                </a:cubicBezTo>
                <a:lnTo>
                  <a:pt x="1526" y="7968"/>
                </a:lnTo>
                <a:cubicBezTo>
                  <a:pt x="1446" y="8048"/>
                  <a:pt x="1341" y="8088"/>
                  <a:pt x="1236" y="8088"/>
                </a:cubicBezTo>
                <a:cubicBezTo>
                  <a:pt x="1131" y="8088"/>
                  <a:pt x="1026" y="8048"/>
                  <a:pt x="946" y="7968"/>
                </a:cubicBezTo>
                <a:cubicBezTo>
                  <a:pt x="787" y="7808"/>
                  <a:pt x="787" y="7547"/>
                  <a:pt x="946" y="7388"/>
                </a:cubicBezTo>
                <a:lnTo>
                  <a:pt x="2206" y="6128"/>
                </a:lnTo>
                <a:cubicBezTo>
                  <a:pt x="3352" y="4982"/>
                  <a:pt x="4858" y="4228"/>
                  <a:pt x="6461" y="3993"/>
                </a:cubicBezTo>
                <a:close/>
                <a:moveTo>
                  <a:pt x="7771" y="5303"/>
                </a:moveTo>
                <a:lnTo>
                  <a:pt x="8321" y="5853"/>
                </a:lnTo>
                <a:cubicBezTo>
                  <a:pt x="8087" y="7456"/>
                  <a:pt x="7333" y="8961"/>
                  <a:pt x="6186" y="10108"/>
                </a:cubicBezTo>
                <a:lnTo>
                  <a:pt x="4926" y="11367"/>
                </a:lnTo>
                <a:cubicBezTo>
                  <a:pt x="4849" y="11446"/>
                  <a:pt x="4745" y="11488"/>
                  <a:pt x="4637" y="11488"/>
                </a:cubicBezTo>
                <a:cubicBezTo>
                  <a:pt x="4527" y="11488"/>
                  <a:pt x="4424" y="11446"/>
                  <a:pt x="4346" y="11367"/>
                </a:cubicBezTo>
                <a:cubicBezTo>
                  <a:pt x="4269" y="11290"/>
                  <a:pt x="4227" y="11188"/>
                  <a:pt x="4227" y="11078"/>
                </a:cubicBezTo>
                <a:cubicBezTo>
                  <a:pt x="4227" y="10968"/>
                  <a:pt x="4269" y="10865"/>
                  <a:pt x="4346" y="10788"/>
                </a:cubicBezTo>
                <a:lnTo>
                  <a:pt x="5486" y="9647"/>
                </a:lnTo>
                <a:cubicBezTo>
                  <a:pt x="6120" y="9014"/>
                  <a:pt x="6645" y="8284"/>
                  <a:pt x="7045" y="7481"/>
                </a:cubicBezTo>
                <a:cubicBezTo>
                  <a:pt x="7388" y="6790"/>
                  <a:pt x="7632" y="6060"/>
                  <a:pt x="7771" y="5303"/>
                </a:cubicBezTo>
                <a:close/>
                <a:moveTo>
                  <a:pt x="10156" y="1"/>
                </a:moveTo>
                <a:cubicBezTo>
                  <a:pt x="9542" y="1"/>
                  <a:pt x="8939" y="300"/>
                  <a:pt x="8577" y="850"/>
                </a:cubicBezTo>
                <a:lnTo>
                  <a:pt x="8561" y="873"/>
                </a:lnTo>
                <a:lnTo>
                  <a:pt x="8344" y="1354"/>
                </a:lnTo>
                <a:lnTo>
                  <a:pt x="6421" y="3275"/>
                </a:lnTo>
                <a:cubicBezTo>
                  <a:pt x="4643" y="3521"/>
                  <a:pt x="2970" y="4351"/>
                  <a:pt x="1699" y="5622"/>
                </a:cubicBezTo>
                <a:lnTo>
                  <a:pt x="440" y="6882"/>
                </a:lnTo>
                <a:cubicBezTo>
                  <a:pt x="1" y="7320"/>
                  <a:pt x="1" y="8035"/>
                  <a:pt x="440" y="8474"/>
                </a:cubicBezTo>
                <a:cubicBezTo>
                  <a:pt x="659" y="8694"/>
                  <a:pt x="948" y="8804"/>
                  <a:pt x="1237" y="8804"/>
                </a:cubicBezTo>
                <a:cubicBezTo>
                  <a:pt x="1525" y="8804"/>
                  <a:pt x="1813" y="8694"/>
                  <a:pt x="2033" y="8474"/>
                </a:cubicBezTo>
                <a:lnTo>
                  <a:pt x="3173" y="7334"/>
                </a:lnTo>
                <a:cubicBezTo>
                  <a:pt x="4227" y="6280"/>
                  <a:pt x="5590" y="5555"/>
                  <a:pt x="7050" y="5264"/>
                </a:cubicBezTo>
                <a:lnTo>
                  <a:pt x="7050" y="5264"/>
                </a:lnTo>
                <a:cubicBezTo>
                  <a:pt x="6759" y="6723"/>
                  <a:pt x="6034" y="8087"/>
                  <a:pt x="4980" y="9141"/>
                </a:cubicBezTo>
                <a:lnTo>
                  <a:pt x="3840" y="10280"/>
                </a:lnTo>
                <a:cubicBezTo>
                  <a:pt x="3627" y="10493"/>
                  <a:pt x="3509" y="10777"/>
                  <a:pt x="3509" y="11078"/>
                </a:cubicBezTo>
                <a:cubicBezTo>
                  <a:pt x="3509" y="11379"/>
                  <a:pt x="3627" y="11661"/>
                  <a:pt x="3840" y="11874"/>
                </a:cubicBezTo>
                <a:cubicBezTo>
                  <a:pt x="4053" y="12087"/>
                  <a:pt x="4335" y="12204"/>
                  <a:pt x="4637" y="12204"/>
                </a:cubicBezTo>
                <a:cubicBezTo>
                  <a:pt x="4938" y="12204"/>
                  <a:pt x="5220" y="12087"/>
                  <a:pt x="5433" y="11874"/>
                </a:cubicBezTo>
                <a:lnTo>
                  <a:pt x="6692" y="10614"/>
                </a:lnTo>
                <a:cubicBezTo>
                  <a:pt x="7959" y="9347"/>
                  <a:pt x="8788" y="7680"/>
                  <a:pt x="9037" y="5905"/>
                </a:cubicBezTo>
                <a:lnTo>
                  <a:pt x="10212" y="4731"/>
                </a:lnTo>
                <a:lnTo>
                  <a:pt x="10216" y="4727"/>
                </a:lnTo>
                <a:lnTo>
                  <a:pt x="10225" y="4718"/>
                </a:lnTo>
                <a:cubicBezTo>
                  <a:pt x="10354" y="4586"/>
                  <a:pt x="10454" y="4436"/>
                  <a:pt x="10524" y="4277"/>
                </a:cubicBezTo>
                <a:lnTo>
                  <a:pt x="11449" y="3756"/>
                </a:lnTo>
                <a:lnTo>
                  <a:pt x="11470" y="3743"/>
                </a:lnTo>
                <a:cubicBezTo>
                  <a:pt x="12339" y="3171"/>
                  <a:pt x="12582" y="2000"/>
                  <a:pt x="12011" y="1131"/>
                </a:cubicBezTo>
                <a:lnTo>
                  <a:pt x="11815" y="834"/>
                </a:lnTo>
                <a:lnTo>
                  <a:pt x="10893" y="1427"/>
                </a:lnTo>
                <a:lnTo>
                  <a:pt x="10893" y="1427"/>
                </a:lnTo>
                <a:lnTo>
                  <a:pt x="11486" y="504"/>
                </a:lnTo>
                <a:lnTo>
                  <a:pt x="11190" y="310"/>
                </a:lnTo>
                <a:cubicBezTo>
                  <a:pt x="10871" y="101"/>
                  <a:pt x="10512" y="1"/>
                  <a:pt x="101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8"/>
          <p:cNvSpPr txBox="1">
            <a:spLocks noGrp="1"/>
          </p:cNvSpPr>
          <p:nvPr>
            <p:ph type="subTitle" idx="6"/>
          </p:nvPr>
        </p:nvSpPr>
        <p:spPr>
          <a:xfrm>
            <a:off x="1451225" y="3271425"/>
            <a:ext cx="293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66" name="Google Shape;666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ideas</a:t>
            </a:r>
            <a:endParaRPr/>
          </a:p>
        </p:txBody>
      </p:sp>
      <p:sp>
        <p:nvSpPr>
          <p:cNvPr id="667" name="Google Shape;667;p38"/>
          <p:cNvSpPr txBox="1">
            <a:spLocks noGrp="1"/>
          </p:cNvSpPr>
          <p:nvPr>
            <p:ph type="subTitle" idx="1"/>
          </p:nvPr>
        </p:nvSpPr>
        <p:spPr>
          <a:xfrm>
            <a:off x="1451225" y="1859924"/>
            <a:ext cx="29385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It's full of iron oxide dust, which gives the planet its reddish cast, and it’s made of basalt</a:t>
            </a:r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ubTitle" idx="2"/>
          </p:nvPr>
        </p:nvSpPr>
        <p:spPr>
          <a:xfrm>
            <a:off x="5492283" y="1859924"/>
            <a:ext cx="29385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Mercury. It has a toxic atmosphere</a:t>
            </a:r>
            <a:endParaRPr/>
          </a:p>
        </p:txBody>
      </p:sp>
      <p:sp>
        <p:nvSpPr>
          <p:cNvPr id="669" name="Google Shape;669;p38"/>
          <p:cNvSpPr txBox="1">
            <a:spLocks noGrp="1"/>
          </p:cNvSpPr>
          <p:nvPr>
            <p:ph type="subTitle" idx="3"/>
          </p:nvPr>
        </p:nvSpPr>
        <p:spPr>
          <a:xfrm>
            <a:off x="1451225" y="3592399"/>
            <a:ext cx="29385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System. It's the fourth-brightest object in the night sky. It was named after a Roman god</a:t>
            </a:r>
            <a:endParaRPr/>
          </a:p>
        </p:txBody>
      </p:sp>
      <p:sp>
        <p:nvSpPr>
          <p:cNvPr id="670" name="Google Shape;670;p38"/>
          <p:cNvSpPr txBox="1">
            <a:spLocks noGrp="1"/>
          </p:cNvSpPr>
          <p:nvPr>
            <p:ph type="subTitle" idx="4"/>
          </p:nvPr>
        </p:nvSpPr>
        <p:spPr>
          <a:xfrm>
            <a:off x="5492283" y="3592399"/>
            <a:ext cx="29385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rings. It's composed mostly of hydrogen and helium. It’s the sixth planet from the Sun</a:t>
            </a:r>
            <a:endParaRPr/>
          </a:p>
        </p:txBody>
      </p:sp>
      <p:sp>
        <p:nvSpPr>
          <p:cNvPr id="671" name="Google Shape;671;p38"/>
          <p:cNvSpPr txBox="1">
            <a:spLocks noGrp="1"/>
          </p:cNvSpPr>
          <p:nvPr>
            <p:ph type="subTitle" idx="5"/>
          </p:nvPr>
        </p:nvSpPr>
        <p:spPr>
          <a:xfrm>
            <a:off x="1451213" y="1531325"/>
            <a:ext cx="293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7"/>
          </p:nvPr>
        </p:nvSpPr>
        <p:spPr>
          <a:xfrm>
            <a:off x="5492253" y="1531325"/>
            <a:ext cx="293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73" name="Google Shape;673;p38"/>
          <p:cNvSpPr txBox="1">
            <a:spLocks noGrp="1"/>
          </p:cNvSpPr>
          <p:nvPr>
            <p:ph type="subTitle" idx="8"/>
          </p:nvPr>
        </p:nvSpPr>
        <p:spPr>
          <a:xfrm>
            <a:off x="5492257" y="3271425"/>
            <a:ext cx="293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713225" y="1390925"/>
            <a:ext cx="738000" cy="738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713225" y="3131025"/>
            <a:ext cx="738000" cy="738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4754250" y="1390925"/>
            <a:ext cx="738000" cy="738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4754250" y="3131025"/>
            <a:ext cx="738000" cy="738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8"/>
          <p:cNvSpPr/>
          <p:nvPr/>
        </p:nvSpPr>
        <p:spPr>
          <a:xfrm>
            <a:off x="886863" y="1579175"/>
            <a:ext cx="390721" cy="361508"/>
          </a:xfrm>
          <a:custGeom>
            <a:avLst/>
            <a:gdLst/>
            <a:ahLst/>
            <a:cxnLst/>
            <a:rect l="l" t="t" r="r" b="b"/>
            <a:pathLst>
              <a:path w="12211" h="11298" extrusionOk="0">
                <a:moveTo>
                  <a:pt x="1273" y="6008"/>
                </a:moveTo>
                <a:cubicBezTo>
                  <a:pt x="1577" y="6008"/>
                  <a:pt x="1825" y="6256"/>
                  <a:pt x="1825" y="6562"/>
                </a:cubicBezTo>
                <a:lnTo>
                  <a:pt x="1825" y="7107"/>
                </a:lnTo>
                <a:lnTo>
                  <a:pt x="717" y="7107"/>
                </a:lnTo>
                <a:lnTo>
                  <a:pt x="717" y="6562"/>
                </a:lnTo>
                <a:cubicBezTo>
                  <a:pt x="717" y="6256"/>
                  <a:pt x="966" y="6008"/>
                  <a:pt x="1271" y="6008"/>
                </a:cubicBezTo>
                <a:cubicBezTo>
                  <a:pt x="1271" y="6008"/>
                  <a:pt x="1272" y="6008"/>
                  <a:pt x="1273" y="6008"/>
                </a:cubicBezTo>
                <a:close/>
                <a:moveTo>
                  <a:pt x="6561" y="2464"/>
                </a:moveTo>
                <a:cubicBezTo>
                  <a:pt x="6795" y="2745"/>
                  <a:pt x="7155" y="3189"/>
                  <a:pt x="7510" y="3685"/>
                </a:cubicBezTo>
                <a:cubicBezTo>
                  <a:pt x="8525" y="5105"/>
                  <a:pt x="8676" y="5779"/>
                  <a:pt x="8676" y="6054"/>
                </a:cubicBezTo>
                <a:cubicBezTo>
                  <a:pt x="8676" y="7098"/>
                  <a:pt x="7915" y="7967"/>
                  <a:pt x="6920" y="8139"/>
                </a:cubicBezTo>
                <a:lnTo>
                  <a:pt x="6920" y="6807"/>
                </a:lnTo>
                <a:lnTo>
                  <a:pt x="8095" y="5860"/>
                </a:lnTo>
                <a:lnTo>
                  <a:pt x="7646" y="5303"/>
                </a:lnTo>
                <a:lnTo>
                  <a:pt x="6920" y="5888"/>
                </a:lnTo>
                <a:lnTo>
                  <a:pt x="6920" y="4210"/>
                </a:lnTo>
                <a:lnTo>
                  <a:pt x="6203" y="4210"/>
                </a:lnTo>
                <a:lnTo>
                  <a:pt x="6203" y="5878"/>
                </a:lnTo>
                <a:lnTo>
                  <a:pt x="5479" y="5282"/>
                </a:lnTo>
                <a:lnTo>
                  <a:pt x="5024" y="5835"/>
                </a:lnTo>
                <a:lnTo>
                  <a:pt x="6203" y="6805"/>
                </a:lnTo>
                <a:lnTo>
                  <a:pt x="6203" y="8138"/>
                </a:lnTo>
                <a:cubicBezTo>
                  <a:pt x="5207" y="7967"/>
                  <a:pt x="4447" y="7098"/>
                  <a:pt x="4447" y="6054"/>
                </a:cubicBezTo>
                <a:cubicBezTo>
                  <a:pt x="4447" y="5779"/>
                  <a:pt x="4598" y="5105"/>
                  <a:pt x="5613" y="3685"/>
                </a:cubicBezTo>
                <a:cubicBezTo>
                  <a:pt x="5967" y="3189"/>
                  <a:pt x="6327" y="2745"/>
                  <a:pt x="6561" y="2464"/>
                </a:cubicBezTo>
                <a:close/>
                <a:moveTo>
                  <a:pt x="6561" y="1"/>
                </a:moveTo>
                <a:cubicBezTo>
                  <a:pt x="5053" y="1"/>
                  <a:pt x="3634" y="588"/>
                  <a:pt x="2568" y="1656"/>
                </a:cubicBezTo>
                <a:cubicBezTo>
                  <a:pt x="1574" y="2649"/>
                  <a:pt x="995" y="3948"/>
                  <a:pt x="922" y="5340"/>
                </a:cubicBezTo>
                <a:cubicBezTo>
                  <a:pt x="390" y="5492"/>
                  <a:pt x="1" y="5982"/>
                  <a:pt x="1" y="6562"/>
                </a:cubicBezTo>
                <a:lnTo>
                  <a:pt x="1" y="8453"/>
                </a:lnTo>
                <a:lnTo>
                  <a:pt x="717" y="8453"/>
                </a:lnTo>
                <a:lnTo>
                  <a:pt x="717" y="7824"/>
                </a:lnTo>
                <a:lnTo>
                  <a:pt x="1825" y="7824"/>
                </a:lnTo>
                <a:lnTo>
                  <a:pt x="1825" y="8453"/>
                </a:lnTo>
                <a:lnTo>
                  <a:pt x="2541" y="8453"/>
                </a:lnTo>
                <a:lnTo>
                  <a:pt x="2541" y="6562"/>
                </a:lnTo>
                <a:cubicBezTo>
                  <a:pt x="2541" y="5989"/>
                  <a:pt x="2161" y="5504"/>
                  <a:pt x="1639" y="5345"/>
                </a:cubicBezTo>
                <a:cubicBezTo>
                  <a:pt x="1796" y="2766"/>
                  <a:pt x="3943" y="717"/>
                  <a:pt x="6561" y="717"/>
                </a:cubicBezTo>
                <a:cubicBezTo>
                  <a:pt x="9281" y="717"/>
                  <a:pt x="11493" y="2930"/>
                  <a:pt x="11493" y="5649"/>
                </a:cubicBezTo>
                <a:cubicBezTo>
                  <a:pt x="11493" y="8248"/>
                  <a:pt x="9472" y="10384"/>
                  <a:pt x="6920" y="10569"/>
                </a:cubicBezTo>
                <a:lnTo>
                  <a:pt x="6920" y="8862"/>
                </a:lnTo>
                <a:cubicBezTo>
                  <a:pt x="8312" y="8686"/>
                  <a:pt x="9392" y="7494"/>
                  <a:pt x="9392" y="6054"/>
                </a:cubicBezTo>
                <a:cubicBezTo>
                  <a:pt x="9392" y="5411"/>
                  <a:pt x="8954" y="4472"/>
                  <a:pt x="8089" y="3264"/>
                </a:cubicBezTo>
                <a:cubicBezTo>
                  <a:pt x="7466" y="2393"/>
                  <a:pt x="6854" y="1705"/>
                  <a:pt x="6828" y="1675"/>
                </a:cubicBezTo>
                <a:lnTo>
                  <a:pt x="6561" y="1376"/>
                </a:lnTo>
                <a:lnTo>
                  <a:pt x="6294" y="1675"/>
                </a:lnTo>
                <a:cubicBezTo>
                  <a:pt x="6268" y="1705"/>
                  <a:pt x="5656" y="2393"/>
                  <a:pt x="5033" y="3264"/>
                </a:cubicBezTo>
                <a:cubicBezTo>
                  <a:pt x="4168" y="4473"/>
                  <a:pt x="3730" y="5411"/>
                  <a:pt x="3730" y="6054"/>
                </a:cubicBezTo>
                <a:cubicBezTo>
                  <a:pt x="3730" y="7494"/>
                  <a:pt x="4810" y="8686"/>
                  <a:pt x="6203" y="8862"/>
                </a:cubicBezTo>
                <a:lnTo>
                  <a:pt x="6203" y="11297"/>
                </a:lnTo>
                <a:lnTo>
                  <a:pt x="6561" y="11297"/>
                </a:lnTo>
                <a:cubicBezTo>
                  <a:pt x="8070" y="11297"/>
                  <a:pt x="9488" y="10711"/>
                  <a:pt x="10555" y="9643"/>
                </a:cubicBezTo>
                <a:cubicBezTo>
                  <a:pt x="11622" y="8577"/>
                  <a:pt x="12209" y="7158"/>
                  <a:pt x="12209" y="5649"/>
                </a:cubicBezTo>
                <a:cubicBezTo>
                  <a:pt x="12210" y="4140"/>
                  <a:pt x="11622" y="2722"/>
                  <a:pt x="10555" y="1656"/>
                </a:cubicBezTo>
                <a:cubicBezTo>
                  <a:pt x="9488" y="588"/>
                  <a:pt x="8071" y="1"/>
                  <a:pt x="6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8"/>
          <p:cNvGrpSpPr/>
          <p:nvPr/>
        </p:nvGrpSpPr>
        <p:grpSpPr>
          <a:xfrm>
            <a:off x="4927933" y="1607215"/>
            <a:ext cx="390674" cy="305756"/>
            <a:chOff x="1798509" y="1360785"/>
            <a:chExt cx="420940" cy="329443"/>
          </a:xfrm>
        </p:grpSpPr>
        <p:sp>
          <p:nvSpPr>
            <p:cNvPr id="680" name="Google Shape;680;p38"/>
            <p:cNvSpPr/>
            <p:nvPr/>
          </p:nvSpPr>
          <p:spPr>
            <a:xfrm>
              <a:off x="1798509" y="1360785"/>
              <a:ext cx="304104" cy="329443"/>
            </a:xfrm>
            <a:custGeom>
              <a:avLst/>
              <a:gdLst/>
              <a:ahLst/>
              <a:cxnLst/>
              <a:rect l="l" t="t" r="r" b="b"/>
              <a:pathLst>
                <a:path w="8821" h="9556" extrusionOk="0">
                  <a:moveTo>
                    <a:pt x="8102" y="719"/>
                  </a:moveTo>
                  <a:lnTo>
                    <a:pt x="8102" y="1737"/>
                  </a:lnTo>
                  <a:lnTo>
                    <a:pt x="7073" y="1737"/>
                  </a:lnTo>
                  <a:lnTo>
                    <a:pt x="7073" y="719"/>
                  </a:lnTo>
                  <a:close/>
                  <a:moveTo>
                    <a:pt x="6354" y="719"/>
                  </a:moveTo>
                  <a:lnTo>
                    <a:pt x="6354" y="1737"/>
                  </a:lnTo>
                  <a:lnTo>
                    <a:pt x="4777" y="1737"/>
                  </a:lnTo>
                  <a:cubicBezTo>
                    <a:pt x="3101" y="1737"/>
                    <a:pt x="1737" y="3102"/>
                    <a:pt x="1737" y="4778"/>
                  </a:cubicBezTo>
                  <a:cubicBezTo>
                    <a:pt x="1737" y="6454"/>
                    <a:pt x="3101" y="7819"/>
                    <a:pt x="4777" y="7819"/>
                  </a:cubicBezTo>
                  <a:lnTo>
                    <a:pt x="6354" y="7819"/>
                  </a:lnTo>
                  <a:lnTo>
                    <a:pt x="6354" y="8837"/>
                  </a:lnTo>
                  <a:lnTo>
                    <a:pt x="4777" y="8837"/>
                  </a:lnTo>
                  <a:cubicBezTo>
                    <a:pt x="2539" y="8837"/>
                    <a:pt x="719" y="7016"/>
                    <a:pt x="719" y="4778"/>
                  </a:cubicBezTo>
                  <a:cubicBezTo>
                    <a:pt x="719" y="2540"/>
                    <a:pt x="2539" y="719"/>
                    <a:pt x="4777" y="719"/>
                  </a:cubicBezTo>
                  <a:close/>
                  <a:moveTo>
                    <a:pt x="8102" y="7819"/>
                  </a:moveTo>
                  <a:lnTo>
                    <a:pt x="8102" y="8837"/>
                  </a:lnTo>
                  <a:lnTo>
                    <a:pt x="7073" y="8837"/>
                  </a:lnTo>
                  <a:lnTo>
                    <a:pt x="7073" y="7819"/>
                  </a:lnTo>
                  <a:close/>
                  <a:moveTo>
                    <a:pt x="4777" y="1"/>
                  </a:moveTo>
                  <a:cubicBezTo>
                    <a:pt x="2144" y="1"/>
                    <a:pt x="1" y="2144"/>
                    <a:pt x="1" y="4779"/>
                  </a:cubicBezTo>
                  <a:cubicBezTo>
                    <a:pt x="1" y="7412"/>
                    <a:pt x="2144" y="9555"/>
                    <a:pt x="4777" y="9555"/>
                  </a:cubicBezTo>
                  <a:lnTo>
                    <a:pt x="8820" y="9555"/>
                  </a:lnTo>
                  <a:lnTo>
                    <a:pt x="8820" y="7101"/>
                  </a:lnTo>
                  <a:lnTo>
                    <a:pt x="4777" y="7101"/>
                  </a:lnTo>
                  <a:lnTo>
                    <a:pt x="4777" y="7100"/>
                  </a:lnTo>
                  <a:cubicBezTo>
                    <a:pt x="3497" y="7100"/>
                    <a:pt x="2455" y="6059"/>
                    <a:pt x="2455" y="4779"/>
                  </a:cubicBezTo>
                  <a:cubicBezTo>
                    <a:pt x="2455" y="3497"/>
                    <a:pt x="3497" y="2457"/>
                    <a:pt x="4777" y="2457"/>
                  </a:cubicBezTo>
                  <a:lnTo>
                    <a:pt x="8820" y="2457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2060553" y="1494341"/>
              <a:ext cx="158895" cy="70157"/>
            </a:xfrm>
            <a:custGeom>
              <a:avLst/>
              <a:gdLst/>
              <a:ahLst/>
              <a:cxnLst/>
              <a:rect l="l" t="t" r="r" b="b"/>
              <a:pathLst>
                <a:path w="4609" h="2035" extrusionOk="0">
                  <a:moveTo>
                    <a:pt x="1857" y="1"/>
                  </a:moveTo>
                  <a:lnTo>
                    <a:pt x="2099" y="1043"/>
                  </a:lnTo>
                  <a:lnTo>
                    <a:pt x="179" y="547"/>
                  </a:lnTo>
                  <a:lnTo>
                    <a:pt x="1" y="1243"/>
                  </a:lnTo>
                  <a:lnTo>
                    <a:pt x="3067" y="2035"/>
                  </a:lnTo>
                  <a:lnTo>
                    <a:pt x="2827" y="1003"/>
                  </a:lnTo>
                  <a:lnTo>
                    <a:pt x="2827" y="1003"/>
                  </a:lnTo>
                  <a:lnTo>
                    <a:pt x="4423" y="1430"/>
                  </a:lnTo>
                  <a:lnTo>
                    <a:pt x="4609" y="735"/>
                  </a:lnTo>
                  <a:lnTo>
                    <a:pt x="1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2137812" y="1635482"/>
              <a:ext cx="58332" cy="24822"/>
            </a:xfrm>
            <a:custGeom>
              <a:avLst/>
              <a:gdLst/>
              <a:ahLst/>
              <a:cxnLst/>
              <a:rect l="l" t="t" r="r" b="b"/>
              <a:pathLst>
                <a:path w="1692" h="720" extrusionOk="0">
                  <a:moveTo>
                    <a:pt x="1" y="1"/>
                  </a:moveTo>
                  <a:lnTo>
                    <a:pt x="1" y="719"/>
                  </a:lnTo>
                  <a:lnTo>
                    <a:pt x="1692" y="719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2137812" y="1390744"/>
              <a:ext cx="58332" cy="24788"/>
            </a:xfrm>
            <a:custGeom>
              <a:avLst/>
              <a:gdLst/>
              <a:ahLst/>
              <a:cxnLst/>
              <a:rect l="l" t="t" r="r" b="b"/>
              <a:pathLst>
                <a:path w="1692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692" y="71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8"/>
          <p:cNvGrpSpPr/>
          <p:nvPr/>
        </p:nvGrpSpPr>
        <p:grpSpPr>
          <a:xfrm>
            <a:off x="886895" y="3307490"/>
            <a:ext cx="390674" cy="385075"/>
            <a:chOff x="1798509" y="2018879"/>
            <a:chExt cx="420940" cy="414907"/>
          </a:xfrm>
        </p:grpSpPr>
        <p:sp>
          <p:nvSpPr>
            <p:cNvPr id="685" name="Google Shape;685;p38"/>
            <p:cNvSpPr/>
            <p:nvPr/>
          </p:nvSpPr>
          <p:spPr>
            <a:xfrm>
              <a:off x="1889971" y="2018879"/>
              <a:ext cx="242601" cy="71570"/>
            </a:xfrm>
            <a:custGeom>
              <a:avLst/>
              <a:gdLst/>
              <a:ahLst/>
              <a:cxnLst/>
              <a:rect l="l" t="t" r="r" b="b"/>
              <a:pathLst>
                <a:path w="7037" h="2076" extrusionOk="0">
                  <a:moveTo>
                    <a:pt x="3364" y="0"/>
                  </a:moveTo>
                  <a:cubicBezTo>
                    <a:pt x="2159" y="0"/>
                    <a:pt x="995" y="356"/>
                    <a:pt x="0" y="1029"/>
                  </a:cubicBezTo>
                  <a:lnTo>
                    <a:pt x="401" y="1622"/>
                  </a:lnTo>
                  <a:cubicBezTo>
                    <a:pt x="1278" y="1030"/>
                    <a:pt x="2302" y="717"/>
                    <a:pt x="3364" y="717"/>
                  </a:cubicBezTo>
                  <a:cubicBezTo>
                    <a:pt x="4202" y="717"/>
                    <a:pt x="5012" y="910"/>
                    <a:pt x="5746" y="1280"/>
                  </a:cubicBezTo>
                  <a:lnTo>
                    <a:pt x="5380" y="1388"/>
                  </a:lnTo>
                  <a:lnTo>
                    <a:pt x="5584" y="2076"/>
                  </a:lnTo>
                  <a:lnTo>
                    <a:pt x="7036" y="1645"/>
                  </a:lnTo>
                  <a:lnTo>
                    <a:pt x="6751" y="69"/>
                  </a:lnTo>
                  <a:lnTo>
                    <a:pt x="6046" y="196"/>
                  </a:lnTo>
                  <a:lnTo>
                    <a:pt x="6132" y="673"/>
                  </a:lnTo>
                  <a:cubicBezTo>
                    <a:pt x="5282" y="231"/>
                    <a:pt x="4339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1864528" y="2355630"/>
              <a:ext cx="276558" cy="78155"/>
            </a:xfrm>
            <a:custGeom>
              <a:avLst/>
              <a:gdLst/>
              <a:ahLst/>
              <a:cxnLst/>
              <a:rect l="l" t="t" r="r" b="b"/>
              <a:pathLst>
                <a:path w="8022" h="2267" extrusionOk="0">
                  <a:moveTo>
                    <a:pt x="1573" y="0"/>
                  </a:moveTo>
                  <a:lnTo>
                    <a:pt x="1" y="283"/>
                  </a:lnTo>
                  <a:lnTo>
                    <a:pt x="265" y="1865"/>
                  </a:lnTo>
                  <a:lnTo>
                    <a:pt x="971" y="1747"/>
                  </a:lnTo>
                  <a:lnTo>
                    <a:pt x="904" y="1346"/>
                  </a:lnTo>
                  <a:lnTo>
                    <a:pt x="904" y="1346"/>
                  </a:lnTo>
                  <a:cubicBezTo>
                    <a:pt x="1856" y="1944"/>
                    <a:pt x="2965" y="2267"/>
                    <a:pt x="4102" y="2267"/>
                  </a:cubicBezTo>
                  <a:cubicBezTo>
                    <a:pt x="5540" y="2267"/>
                    <a:pt x="6932" y="1751"/>
                    <a:pt x="8021" y="816"/>
                  </a:cubicBezTo>
                  <a:lnTo>
                    <a:pt x="7555" y="272"/>
                  </a:lnTo>
                  <a:cubicBezTo>
                    <a:pt x="6595" y="1096"/>
                    <a:pt x="5369" y="1551"/>
                    <a:pt x="4102" y="1551"/>
                  </a:cubicBezTo>
                  <a:cubicBezTo>
                    <a:pt x="3120" y="1551"/>
                    <a:pt x="2164" y="1277"/>
                    <a:pt x="1335" y="771"/>
                  </a:cubicBezTo>
                  <a:lnTo>
                    <a:pt x="1699" y="706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1932375" y="2064386"/>
              <a:ext cx="148518" cy="320169"/>
            </a:xfrm>
            <a:custGeom>
              <a:avLst/>
              <a:gdLst/>
              <a:ahLst/>
              <a:cxnLst/>
              <a:rect l="l" t="t" r="r" b="b"/>
              <a:pathLst>
                <a:path w="4308" h="9287" extrusionOk="0">
                  <a:moveTo>
                    <a:pt x="1608" y="2565"/>
                  </a:moveTo>
                  <a:lnTo>
                    <a:pt x="2021" y="3979"/>
                  </a:lnTo>
                  <a:lnTo>
                    <a:pt x="3276" y="3979"/>
                  </a:lnTo>
                  <a:lnTo>
                    <a:pt x="2483" y="6106"/>
                  </a:lnTo>
                  <a:lnTo>
                    <a:pt x="2362" y="4820"/>
                  </a:lnTo>
                  <a:lnTo>
                    <a:pt x="954" y="4820"/>
                  </a:lnTo>
                  <a:lnTo>
                    <a:pt x="1608" y="2565"/>
                  </a:lnTo>
                  <a:close/>
                  <a:moveTo>
                    <a:pt x="1605" y="0"/>
                  </a:moveTo>
                  <a:lnTo>
                    <a:pt x="0" y="5536"/>
                  </a:lnTo>
                  <a:lnTo>
                    <a:pt x="1709" y="5536"/>
                  </a:lnTo>
                  <a:lnTo>
                    <a:pt x="2060" y="9287"/>
                  </a:lnTo>
                  <a:lnTo>
                    <a:pt x="4307" y="3263"/>
                  </a:lnTo>
                  <a:lnTo>
                    <a:pt x="2558" y="3263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2142673" y="2101101"/>
              <a:ext cx="76776" cy="244255"/>
            </a:xfrm>
            <a:custGeom>
              <a:avLst/>
              <a:gdLst/>
              <a:ahLst/>
              <a:cxnLst/>
              <a:rect l="l" t="t" r="r" b="b"/>
              <a:pathLst>
                <a:path w="2227" h="7085" extrusionOk="0">
                  <a:moveTo>
                    <a:pt x="833" y="1"/>
                  </a:moveTo>
                  <a:lnTo>
                    <a:pt x="261" y="433"/>
                  </a:lnTo>
                  <a:cubicBezTo>
                    <a:pt x="964" y="1360"/>
                    <a:pt x="1335" y="2467"/>
                    <a:pt x="1335" y="3632"/>
                  </a:cubicBezTo>
                  <a:cubicBezTo>
                    <a:pt x="1335" y="4394"/>
                    <a:pt x="1175" y="5139"/>
                    <a:pt x="867" y="5820"/>
                  </a:cubicBezTo>
                  <a:lnTo>
                    <a:pt x="654" y="5344"/>
                  </a:lnTo>
                  <a:lnTo>
                    <a:pt x="0" y="5636"/>
                  </a:lnTo>
                  <a:lnTo>
                    <a:pt x="650" y="7084"/>
                  </a:lnTo>
                  <a:lnTo>
                    <a:pt x="2227" y="6494"/>
                  </a:lnTo>
                  <a:lnTo>
                    <a:pt x="1976" y="5823"/>
                  </a:lnTo>
                  <a:lnTo>
                    <a:pt x="1583" y="5970"/>
                  </a:lnTo>
                  <a:cubicBezTo>
                    <a:pt x="1891" y="5237"/>
                    <a:pt x="2051" y="4444"/>
                    <a:pt x="2051" y="3633"/>
                  </a:cubicBezTo>
                  <a:cubicBezTo>
                    <a:pt x="2051" y="2309"/>
                    <a:pt x="1630" y="1053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1798509" y="2093827"/>
              <a:ext cx="76328" cy="240153"/>
            </a:xfrm>
            <a:custGeom>
              <a:avLst/>
              <a:gdLst/>
              <a:ahLst/>
              <a:cxnLst/>
              <a:rect l="l" t="t" r="r" b="b"/>
              <a:pathLst>
                <a:path w="2214" h="6966" extrusionOk="0">
                  <a:moveTo>
                    <a:pt x="1756" y="0"/>
                  </a:moveTo>
                  <a:lnTo>
                    <a:pt x="156" y="401"/>
                  </a:lnTo>
                  <a:lnTo>
                    <a:pt x="329" y="1095"/>
                  </a:lnTo>
                  <a:lnTo>
                    <a:pt x="713" y="1000"/>
                  </a:lnTo>
                  <a:lnTo>
                    <a:pt x="713" y="1000"/>
                  </a:lnTo>
                  <a:cubicBezTo>
                    <a:pt x="244" y="1868"/>
                    <a:pt x="1" y="2836"/>
                    <a:pt x="1" y="3844"/>
                  </a:cubicBezTo>
                  <a:cubicBezTo>
                    <a:pt x="1" y="4947"/>
                    <a:pt x="302" y="6026"/>
                    <a:pt x="872" y="6965"/>
                  </a:cubicBezTo>
                  <a:lnTo>
                    <a:pt x="1484" y="6592"/>
                  </a:lnTo>
                  <a:cubicBezTo>
                    <a:pt x="982" y="5766"/>
                    <a:pt x="717" y="4816"/>
                    <a:pt x="717" y="3844"/>
                  </a:cubicBezTo>
                  <a:cubicBezTo>
                    <a:pt x="717" y="2916"/>
                    <a:pt x="952" y="2026"/>
                    <a:pt x="1401" y="1235"/>
                  </a:cubicBezTo>
                  <a:lnTo>
                    <a:pt x="1531" y="1642"/>
                  </a:lnTo>
                  <a:lnTo>
                    <a:pt x="2214" y="1422"/>
                  </a:lnTo>
                  <a:lnTo>
                    <a:pt x="1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8"/>
          <p:cNvGrpSpPr/>
          <p:nvPr/>
        </p:nvGrpSpPr>
        <p:grpSpPr>
          <a:xfrm>
            <a:off x="4947650" y="3304665"/>
            <a:ext cx="351223" cy="390706"/>
            <a:chOff x="3281761" y="4001191"/>
            <a:chExt cx="378432" cy="420974"/>
          </a:xfrm>
        </p:grpSpPr>
        <p:sp>
          <p:nvSpPr>
            <p:cNvPr id="691" name="Google Shape;691;p38"/>
            <p:cNvSpPr/>
            <p:nvPr/>
          </p:nvSpPr>
          <p:spPr>
            <a:xfrm>
              <a:off x="3313789" y="4001191"/>
              <a:ext cx="314378" cy="420974"/>
            </a:xfrm>
            <a:custGeom>
              <a:avLst/>
              <a:gdLst/>
              <a:ahLst/>
              <a:cxnLst/>
              <a:rect l="l" t="t" r="r" b="b"/>
              <a:pathLst>
                <a:path w="9119" h="12211" extrusionOk="0">
                  <a:moveTo>
                    <a:pt x="4560" y="1041"/>
                  </a:moveTo>
                  <a:cubicBezTo>
                    <a:pt x="4932" y="1448"/>
                    <a:pt x="5656" y="2266"/>
                    <a:pt x="6374" y="3224"/>
                  </a:cubicBezTo>
                  <a:cubicBezTo>
                    <a:pt x="7702" y="4996"/>
                    <a:pt x="8404" y="6427"/>
                    <a:pt x="8404" y="7362"/>
                  </a:cubicBezTo>
                  <a:cubicBezTo>
                    <a:pt x="8404" y="9641"/>
                    <a:pt x="6680" y="11495"/>
                    <a:pt x="4559" y="11495"/>
                  </a:cubicBezTo>
                  <a:cubicBezTo>
                    <a:pt x="2439" y="11495"/>
                    <a:pt x="714" y="9641"/>
                    <a:pt x="714" y="7362"/>
                  </a:cubicBezTo>
                  <a:cubicBezTo>
                    <a:pt x="714" y="6429"/>
                    <a:pt x="1415" y="4999"/>
                    <a:pt x="2740" y="3230"/>
                  </a:cubicBezTo>
                  <a:cubicBezTo>
                    <a:pt x="3460" y="2270"/>
                    <a:pt x="4186" y="1449"/>
                    <a:pt x="4560" y="1041"/>
                  </a:cubicBezTo>
                  <a:close/>
                  <a:moveTo>
                    <a:pt x="4560" y="1"/>
                  </a:moveTo>
                  <a:lnTo>
                    <a:pt x="4302" y="269"/>
                  </a:lnTo>
                  <a:cubicBezTo>
                    <a:pt x="4258" y="314"/>
                    <a:pt x="3224" y="1392"/>
                    <a:pt x="2172" y="2795"/>
                  </a:cubicBezTo>
                  <a:cubicBezTo>
                    <a:pt x="731" y="4719"/>
                    <a:pt x="0" y="6256"/>
                    <a:pt x="0" y="7362"/>
                  </a:cubicBezTo>
                  <a:cubicBezTo>
                    <a:pt x="0" y="8653"/>
                    <a:pt x="471" y="9867"/>
                    <a:pt x="1328" y="10782"/>
                  </a:cubicBezTo>
                  <a:cubicBezTo>
                    <a:pt x="2190" y="11702"/>
                    <a:pt x="3337" y="12210"/>
                    <a:pt x="4560" y="12210"/>
                  </a:cubicBezTo>
                  <a:cubicBezTo>
                    <a:pt x="5782" y="12210"/>
                    <a:pt x="6930" y="11702"/>
                    <a:pt x="7792" y="10782"/>
                  </a:cubicBezTo>
                  <a:cubicBezTo>
                    <a:pt x="8648" y="9867"/>
                    <a:pt x="9119" y="8653"/>
                    <a:pt x="9119" y="7362"/>
                  </a:cubicBezTo>
                  <a:cubicBezTo>
                    <a:pt x="9119" y="6256"/>
                    <a:pt x="8388" y="4719"/>
                    <a:pt x="6947" y="2795"/>
                  </a:cubicBezTo>
                  <a:cubicBezTo>
                    <a:pt x="5895" y="1392"/>
                    <a:pt x="4861" y="313"/>
                    <a:pt x="4817" y="268"/>
                  </a:cubicBezTo>
                  <a:lnTo>
                    <a:pt x="45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407147" y="4078139"/>
              <a:ext cx="140934" cy="305449"/>
            </a:xfrm>
            <a:custGeom>
              <a:avLst/>
              <a:gdLst/>
              <a:ahLst/>
              <a:cxnLst/>
              <a:rect l="l" t="t" r="r" b="b"/>
              <a:pathLst>
                <a:path w="4088" h="8860" extrusionOk="0">
                  <a:moveTo>
                    <a:pt x="1533" y="2560"/>
                  </a:moveTo>
                  <a:lnTo>
                    <a:pt x="1901" y="3821"/>
                  </a:lnTo>
                  <a:lnTo>
                    <a:pt x="3058" y="3821"/>
                  </a:lnTo>
                  <a:lnTo>
                    <a:pt x="2364" y="5685"/>
                  </a:lnTo>
                  <a:lnTo>
                    <a:pt x="2258" y="4562"/>
                  </a:lnTo>
                  <a:lnTo>
                    <a:pt x="952" y="4562"/>
                  </a:lnTo>
                  <a:lnTo>
                    <a:pt x="1533" y="2560"/>
                  </a:lnTo>
                  <a:close/>
                  <a:moveTo>
                    <a:pt x="1530" y="0"/>
                  </a:moveTo>
                  <a:lnTo>
                    <a:pt x="0" y="5277"/>
                  </a:lnTo>
                  <a:lnTo>
                    <a:pt x="1607" y="5277"/>
                  </a:lnTo>
                  <a:lnTo>
                    <a:pt x="1942" y="8859"/>
                  </a:lnTo>
                  <a:lnTo>
                    <a:pt x="4088" y="3106"/>
                  </a:lnTo>
                  <a:lnTo>
                    <a:pt x="2438" y="3106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281761" y="4001432"/>
              <a:ext cx="24684" cy="136245"/>
            </a:xfrm>
            <a:custGeom>
              <a:avLst/>
              <a:gdLst/>
              <a:ahLst/>
              <a:cxnLst/>
              <a:rect l="l" t="t" r="r" b="b"/>
              <a:pathLst>
                <a:path w="716" h="3952" extrusionOk="0">
                  <a:moveTo>
                    <a:pt x="0" y="1"/>
                  </a:moveTo>
                  <a:lnTo>
                    <a:pt x="0" y="3952"/>
                  </a:lnTo>
                  <a:lnTo>
                    <a:pt x="715" y="3952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338886" y="4001432"/>
              <a:ext cx="24684" cy="68123"/>
            </a:xfrm>
            <a:custGeom>
              <a:avLst/>
              <a:gdLst/>
              <a:ahLst/>
              <a:cxnLst/>
              <a:rect l="l" t="t" r="r" b="b"/>
              <a:pathLst>
                <a:path w="716" h="1976" extrusionOk="0">
                  <a:moveTo>
                    <a:pt x="1" y="1"/>
                  </a:moveTo>
                  <a:lnTo>
                    <a:pt x="1" y="1976"/>
                  </a:lnTo>
                  <a:lnTo>
                    <a:pt x="716" y="1976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3635544" y="4001432"/>
              <a:ext cx="24650" cy="136245"/>
            </a:xfrm>
            <a:custGeom>
              <a:avLst/>
              <a:gdLst/>
              <a:ahLst/>
              <a:cxnLst/>
              <a:rect l="l" t="t" r="r" b="b"/>
              <a:pathLst>
                <a:path w="715" h="3952" extrusionOk="0">
                  <a:moveTo>
                    <a:pt x="1" y="1"/>
                  </a:moveTo>
                  <a:lnTo>
                    <a:pt x="1" y="3952"/>
                  </a:lnTo>
                  <a:lnTo>
                    <a:pt x="715" y="3952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3578419" y="4001432"/>
              <a:ext cx="24650" cy="68123"/>
            </a:xfrm>
            <a:custGeom>
              <a:avLst/>
              <a:gdLst/>
              <a:ahLst/>
              <a:cxnLst/>
              <a:rect l="l" t="t" r="r" b="b"/>
              <a:pathLst>
                <a:path w="715" h="1976" extrusionOk="0">
                  <a:moveTo>
                    <a:pt x="0" y="1"/>
                  </a:moveTo>
                  <a:lnTo>
                    <a:pt x="0" y="1976"/>
                  </a:lnTo>
                  <a:lnTo>
                    <a:pt x="714" y="1976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0"/>
          <p:cNvSpPr txBox="1">
            <a:spLocks noGrp="1"/>
          </p:cNvSpPr>
          <p:nvPr>
            <p:ph type="title"/>
          </p:nvPr>
        </p:nvSpPr>
        <p:spPr>
          <a:xfrm>
            <a:off x="4070575" y="33345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748" name="Google Shape;748;p40"/>
          <p:cNvSpPr txBox="1">
            <a:spLocks noGrp="1"/>
          </p:cNvSpPr>
          <p:nvPr>
            <p:ph type="subTitle" idx="1"/>
          </p:nvPr>
        </p:nvSpPr>
        <p:spPr>
          <a:xfrm>
            <a:off x="2560975" y="1277011"/>
            <a:ext cx="5869800" cy="20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that can inspire the reader”</a:t>
            </a:r>
            <a:endParaRPr/>
          </a:p>
        </p:txBody>
      </p:sp>
      <p:grpSp>
        <p:nvGrpSpPr>
          <p:cNvPr id="749" name="Google Shape;749;p40"/>
          <p:cNvGrpSpPr/>
          <p:nvPr/>
        </p:nvGrpSpPr>
        <p:grpSpPr>
          <a:xfrm>
            <a:off x="123998" y="1604199"/>
            <a:ext cx="3095380" cy="3539601"/>
            <a:chOff x="123998" y="1604199"/>
            <a:chExt cx="3095380" cy="3539601"/>
          </a:xfrm>
        </p:grpSpPr>
        <p:grpSp>
          <p:nvGrpSpPr>
            <p:cNvPr id="750" name="Google Shape;750;p40"/>
            <p:cNvGrpSpPr/>
            <p:nvPr/>
          </p:nvGrpSpPr>
          <p:grpSpPr>
            <a:xfrm>
              <a:off x="123998" y="1604199"/>
              <a:ext cx="1665589" cy="3538917"/>
              <a:chOff x="3733925" y="3400424"/>
              <a:chExt cx="1079728" cy="2294274"/>
            </a:xfrm>
          </p:grpSpPr>
          <p:sp>
            <p:nvSpPr>
              <p:cNvPr id="751" name="Google Shape;751;p40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0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0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0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" name="Google Shape;755;p40"/>
            <p:cNvGrpSpPr/>
            <p:nvPr/>
          </p:nvGrpSpPr>
          <p:grpSpPr>
            <a:xfrm>
              <a:off x="1415091" y="2586831"/>
              <a:ext cx="1203249" cy="2556968"/>
              <a:chOff x="3733925" y="3400424"/>
              <a:chExt cx="1079728" cy="2294274"/>
            </a:xfrm>
          </p:grpSpPr>
          <p:sp>
            <p:nvSpPr>
              <p:cNvPr id="756" name="Google Shape;756;p40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0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0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0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0" name="Google Shape;760;p40"/>
            <p:cNvSpPr/>
            <p:nvPr/>
          </p:nvSpPr>
          <p:spPr>
            <a:xfrm>
              <a:off x="233272" y="1668407"/>
              <a:ext cx="1212175" cy="965991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218575" y="1657375"/>
              <a:ext cx="2342385" cy="966016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1489480" y="1661050"/>
              <a:ext cx="203630" cy="966016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1702600" y="1719800"/>
              <a:ext cx="858354" cy="914591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grpSp>
          <p:nvGrpSpPr>
            <p:cNvPr id="764" name="Google Shape;764;p40"/>
            <p:cNvGrpSpPr/>
            <p:nvPr/>
          </p:nvGrpSpPr>
          <p:grpSpPr>
            <a:xfrm>
              <a:off x="2243844" y="3070646"/>
              <a:ext cx="975534" cy="2073106"/>
              <a:chOff x="3733925" y="3400424"/>
              <a:chExt cx="1079728" cy="2294274"/>
            </a:xfrm>
          </p:grpSpPr>
          <p:sp>
            <p:nvSpPr>
              <p:cNvPr id="765" name="Google Shape;765;p40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9" name="Google Shape;769;p40"/>
            <p:cNvSpPr/>
            <p:nvPr/>
          </p:nvSpPr>
          <p:spPr>
            <a:xfrm>
              <a:off x="1483525" y="2631275"/>
              <a:ext cx="804850" cy="459600"/>
            </a:xfrm>
            <a:custGeom>
              <a:avLst/>
              <a:gdLst/>
              <a:ahLst/>
              <a:cxnLst/>
              <a:rect l="l" t="t" r="r" b="b"/>
              <a:pathLst>
                <a:path w="32194" h="18384" extrusionOk="0">
                  <a:moveTo>
                    <a:pt x="0" y="0"/>
                  </a:moveTo>
                  <a:cubicBezTo>
                    <a:pt x="7086" y="10124"/>
                    <a:pt x="19933" y="16839"/>
                    <a:pt x="32194" y="1838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1476375" y="2631275"/>
              <a:ext cx="1695450" cy="473875"/>
            </a:xfrm>
            <a:custGeom>
              <a:avLst/>
              <a:gdLst/>
              <a:ahLst/>
              <a:cxnLst/>
              <a:rect l="l" t="t" r="r" b="b"/>
              <a:pathLst>
                <a:path w="67818" h="18955" extrusionOk="0">
                  <a:moveTo>
                    <a:pt x="0" y="0"/>
                  </a:moveTo>
                  <a:cubicBezTo>
                    <a:pt x="17915" y="15166"/>
                    <a:pt x="48712" y="5320"/>
                    <a:pt x="67818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2297288" y="2631275"/>
              <a:ext cx="257779" cy="473875"/>
            </a:xfrm>
            <a:custGeom>
              <a:avLst/>
              <a:gdLst/>
              <a:ahLst/>
              <a:cxnLst/>
              <a:rect l="l" t="t" r="r" b="b"/>
              <a:pathLst>
                <a:path w="8953" h="18955" extrusionOk="0">
                  <a:moveTo>
                    <a:pt x="8953" y="0"/>
                  </a:moveTo>
                  <a:cubicBezTo>
                    <a:pt x="4589" y="5458"/>
                    <a:pt x="864" y="12021"/>
                    <a:pt x="0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2521750" y="2636050"/>
              <a:ext cx="642925" cy="457200"/>
            </a:xfrm>
            <a:custGeom>
              <a:avLst/>
              <a:gdLst/>
              <a:ahLst/>
              <a:cxnLst/>
              <a:rect l="l" t="t" r="r" b="b"/>
              <a:pathLst>
                <a:path w="25717" h="18288" extrusionOk="0">
                  <a:moveTo>
                    <a:pt x="0" y="0"/>
                  </a:moveTo>
                  <a:cubicBezTo>
                    <a:pt x="6573" y="8212"/>
                    <a:pt x="17159" y="12172"/>
                    <a:pt x="25717" y="1828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0"/>
          <p:cNvSpPr txBox="1">
            <a:spLocks noGrp="1"/>
          </p:cNvSpPr>
          <p:nvPr>
            <p:ph type="title"/>
          </p:nvPr>
        </p:nvSpPr>
        <p:spPr>
          <a:xfrm>
            <a:off x="2055150" y="540000"/>
            <a:ext cx="50340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Dziękujemy</a:t>
            </a:r>
            <a:r>
              <a:rPr lang="en" dirty="0"/>
              <a:t>!</a:t>
            </a:r>
            <a:endParaRPr dirty="0"/>
          </a:p>
        </p:txBody>
      </p:sp>
      <p:sp>
        <p:nvSpPr>
          <p:cNvPr id="926" name="Google Shape;926;p50"/>
          <p:cNvSpPr txBox="1">
            <a:spLocks noGrp="1"/>
          </p:cNvSpPr>
          <p:nvPr>
            <p:ph type="subTitle" idx="1"/>
          </p:nvPr>
        </p:nvSpPr>
        <p:spPr>
          <a:xfrm>
            <a:off x="2148468" y="2749490"/>
            <a:ext cx="5034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100" dirty="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rPr>
              <a:t>Dodatkowe pytania prosimy kierować na:</a:t>
            </a:r>
            <a:endParaRPr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928" name="Google Shape;928;p50"/>
          <p:cNvSpPr/>
          <p:nvPr/>
        </p:nvSpPr>
        <p:spPr>
          <a:xfrm>
            <a:off x="2521588" y="1680281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0"/>
          <p:cNvSpPr/>
          <p:nvPr/>
        </p:nvSpPr>
        <p:spPr>
          <a:xfrm>
            <a:off x="3593229" y="1680281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50"/>
          <p:cNvSpPr/>
          <p:nvPr/>
        </p:nvSpPr>
        <p:spPr>
          <a:xfrm>
            <a:off x="4664871" y="1680281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50"/>
          <p:cNvSpPr/>
          <p:nvPr/>
        </p:nvSpPr>
        <p:spPr>
          <a:xfrm>
            <a:off x="5736513" y="1680281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50"/>
          <p:cNvGrpSpPr/>
          <p:nvPr/>
        </p:nvGrpSpPr>
        <p:grpSpPr>
          <a:xfrm>
            <a:off x="6001585" y="1970985"/>
            <a:ext cx="356055" cy="356097"/>
            <a:chOff x="5012603" y="2571753"/>
            <a:chExt cx="417024" cy="417024"/>
          </a:xfrm>
        </p:grpSpPr>
        <p:sp>
          <p:nvSpPr>
            <p:cNvPr id="933" name="Google Shape;933;p50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50"/>
          <p:cNvSpPr/>
          <p:nvPr/>
        </p:nvSpPr>
        <p:spPr>
          <a:xfrm>
            <a:off x="2786648" y="1970980"/>
            <a:ext cx="356079" cy="356079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50"/>
          <p:cNvGrpSpPr/>
          <p:nvPr/>
        </p:nvGrpSpPr>
        <p:grpSpPr>
          <a:xfrm>
            <a:off x="3858284" y="1971119"/>
            <a:ext cx="356091" cy="356097"/>
            <a:chOff x="812101" y="2571761"/>
            <a:chExt cx="417066" cy="417024"/>
          </a:xfrm>
        </p:grpSpPr>
        <p:sp>
          <p:nvSpPr>
            <p:cNvPr id="937" name="Google Shape;937;p5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50"/>
          <p:cNvGrpSpPr/>
          <p:nvPr/>
        </p:nvGrpSpPr>
        <p:grpSpPr>
          <a:xfrm>
            <a:off x="4929922" y="1971063"/>
            <a:ext cx="356097" cy="356139"/>
            <a:chOff x="1323129" y="2571761"/>
            <a:chExt cx="417024" cy="417024"/>
          </a:xfrm>
        </p:grpSpPr>
        <p:sp>
          <p:nvSpPr>
            <p:cNvPr id="942" name="Google Shape;942;p5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Prostokąt 1">
            <a:extLst>
              <a:ext uri="{FF2B5EF4-FFF2-40B4-BE49-F238E27FC236}">
                <a16:creationId xmlns:a16="http://schemas.microsoft.com/office/drawing/2014/main" id="{B2E8C12E-191A-6AA8-DEB8-B07B1FB0B5AC}"/>
              </a:ext>
            </a:extLst>
          </p:cNvPr>
          <p:cNvSpPr/>
          <p:nvPr/>
        </p:nvSpPr>
        <p:spPr>
          <a:xfrm>
            <a:off x="2055000" y="3667499"/>
            <a:ext cx="5111517" cy="495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uFill>
                  <a:noFill/>
                </a:uFill>
                <a:hlinkClick r:id="rId3"/>
              </a:rPr>
              <a:t>datageeks@gmail.com</a:t>
            </a:r>
            <a:r>
              <a:rPr lang="pl-PL"/>
              <a:t> | +48 456 789 123 | datageeks.com</a:t>
            </a:r>
            <a:endParaRPr lang="pl-PL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6"/>
          <p:cNvSpPr txBox="1">
            <a:spLocks noGrp="1"/>
          </p:cNvSpPr>
          <p:nvPr>
            <p:ph type="body" idx="4294967295"/>
          </p:nvPr>
        </p:nvSpPr>
        <p:spPr>
          <a:xfrm>
            <a:off x="716775" y="1188000"/>
            <a:ext cx="7710600" cy="14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Goldman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https://fonts.google.com/specimen/Goldman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Mulish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https://fonts.google.com/specimen/Mulish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56"/>
          <p:cNvSpPr/>
          <p:nvPr/>
        </p:nvSpPr>
        <p:spPr>
          <a:xfrm>
            <a:off x="20526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D1D1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6"/>
          <p:cNvSpPr/>
          <p:nvPr/>
        </p:nvSpPr>
        <p:spPr>
          <a:xfrm>
            <a:off x="311447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1630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56"/>
          <p:cNvSpPr/>
          <p:nvPr/>
        </p:nvSpPr>
        <p:spPr>
          <a:xfrm>
            <a:off x="4176289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5E5E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56"/>
          <p:cNvSpPr txBox="1"/>
          <p:nvPr/>
        </p:nvSpPr>
        <p:spPr>
          <a:xfrm>
            <a:off x="20526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#1d1d1b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75" name="Google Shape;1275;p56"/>
          <p:cNvSpPr txBox="1"/>
          <p:nvPr/>
        </p:nvSpPr>
        <p:spPr>
          <a:xfrm>
            <a:off x="31144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#d1630f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76" name="Google Shape;1276;p56"/>
          <p:cNvSpPr txBox="1"/>
          <p:nvPr/>
        </p:nvSpPr>
        <p:spPr>
          <a:xfrm>
            <a:off x="417630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#e5e5e5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77" name="Google Shape;1277;p56"/>
          <p:cNvSpPr/>
          <p:nvPr/>
        </p:nvSpPr>
        <p:spPr>
          <a:xfrm>
            <a:off x="52381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56"/>
          <p:cNvSpPr txBox="1"/>
          <p:nvPr/>
        </p:nvSpPr>
        <p:spPr>
          <a:xfrm>
            <a:off x="52381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#cccccc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79" name="Google Shape;1279;p56"/>
          <p:cNvSpPr/>
          <p:nvPr/>
        </p:nvSpPr>
        <p:spPr>
          <a:xfrm>
            <a:off x="62999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B4B4B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56"/>
          <p:cNvSpPr txBox="1"/>
          <p:nvPr/>
        </p:nvSpPr>
        <p:spPr>
          <a:xfrm>
            <a:off x="62999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#b4b4b4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81" name="Google Shape;1281;p56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366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Cel projektu</a:t>
            </a:r>
            <a:endParaRPr dirty="0"/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3225" y="1330779"/>
            <a:ext cx="4283318" cy="2659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Mulish"/>
              <a:buAutoNum type="arabicPeriod"/>
            </a:pPr>
            <a:r>
              <a:rPr lang="pl-PL" sz="1600" dirty="0"/>
              <a:t>Prognozowanie zapotrzebowania na energię elektryczną w mieszkaniu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Mulish"/>
              <a:buAutoNum type="arabicPeriod"/>
            </a:pPr>
            <a:r>
              <a:rPr lang="pl-PL" sz="1600" dirty="0"/>
              <a:t>Interesariusz: elektrownia starająca się ustalić kiedy możliwe będzie przeprowadzenie napraw z uwagi na niższe zużycie energii </a:t>
            </a:r>
            <a:endParaRPr sz="1600" dirty="0"/>
          </a:p>
        </p:txBody>
      </p:sp>
      <p:pic>
        <p:nvPicPr>
          <p:cNvPr id="570" name="Google Shape;570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77" b="7877"/>
          <a:stretch/>
        </p:blipFill>
        <p:spPr>
          <a:xfrm>
            <a:off x="5415475" y="539500"/>
            <a:ext cx="3015300" cy="40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2"/>
          <p:cNvSpPr txBox="1">
            <a:spLocks noGrp="1"/>
          </p:cNvSpPr>
          <p:nvPr>
            <p:ph type="title"/>
          </p:nvPr>
        </p:nvSpPr>
        <p:spPr>
          <a:xfrm>
            <a:off x="2209800" y="1679500"/>
            <a:ext cx="6221100" cy="12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2 075 259</a:t>
            </a:r>
            <a:endParaRPr dirty="0"/>
          </a:p>
        </p:txBody>
      </p:sp>
      <p:sp>
        <p:nvSpPr>
          <p:cNvPr id="798" name="Google Shape;798;p42"/>
          <p:cNvSpPr txBox="1">
            <a:spLocks noGrp="1"/>
          </p:cNvSpPr>
          <p:nvPr>
            <p:ph type="subTitle" idx="1"/>
          </p:nvPr>
        </p:nvSpPr>
        <p:spPr>
          <a:xfrm>
            <a:off x="2209800" y="2966900"/>
            <a:ext cx="6221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Liczba rekordów w całym </a:t>
            </a:r>
            <a:r>
              <a:rPr lang="pl-PL" dirty="0" err="1"/>
              <a:t>Datasecie</a:t>
            </a:r>
            <a:r>
              <a:rPr lang="pl-PL" dirty="0"/>
              <a:t> </a:t>
            </a:r>
            <a:endParaRPr dirty="0"/>
          </a:p>
        </p:txBody>
      </p:sp>
      <p:grpSp>
        <p:nvGrpSpPr>
          <p:cNvPr id="799" name="Google Shape;799;p42"/>
          <p:cNvGrpSpPr/>
          <p:nvPr/>
        </p:nvGrpSpPr>
        <p:grpSpPr>
          <a:xfrm>
            <a:off x="713214" y="1019177"/>
            <a:ext cx="1189040" cy="4124433"/>
            <a:chOff x="329739" y="1019177"/>
            <a:chExt cx="1189040" cy="4124433"/>
          </a:xfrm>
        </p:grpSpPr>
        <p:sp>
          <p:nvSpPr>
            <p:cNvPr id="800" name="Google Shape;800;p42"/>
            <p:cNvSpPr/>
            <p:nvPr/>
          </p:nvSpPr>
          <p:spPr>
            <a:xfrm flipH="1">
              <a:off x="1028071" y="1707287"/>
              <a:ext cx="490708" cy="3436278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 flipH="1">
              <a:off x="329739" y="1019177"/>
              <a:ext cx="588960" cy="4124433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381000" y="2097875"/>
              <a:ext cx="695325" cy="452450"/>
            </a:xfrm>
            <a:custGeom>
              <a:avLst/>
              <a:gdLst/>
              <a:ahLst/>
              <a:cxnLst/>
              <a:rect l="l" t="t" r="r" b="b"/>
              <a:pathLst>
                <a:path w="27813" h="18098" extrusionOk="0">
                  <a:moveTo>
                    <a:pt x="0" y="0"/>
                  </a:moveTo>
                  <a:cubicBezTo>
                    <a:pt x="1709" y="7676"/>
                    <a:pt x="11876" y="11419"/>
                    <a:pt x="19526" y="13240"/>
                  </a:cubicBezTo>
                  <a:cubicBezTo>
                    <a:pt x="22641" y="13981"/>
                    <a:pt x="27187" y="14958"/>
                    <a:pt x="27813" y="1809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378625" y="2107400"/>
              <a:ext cx="1104900" cy="442925"/>
            </a:xfrm>
            <a:custGeom>
              <a:avLst/>
              <a:gdLst/>
              <a:ahLst/>
              <a:cxnLst/>
              <a:rect l="l" t="t" r="r" b="b"/>
              <a:pathLst>
                <a:path w="44196" h="17717" extrusionOk="0">
                  <a:moveTo>
                    <a:pt x="0" y="0"/>
                  </a:moveTo>
                  <a:cubicBezTo>
                    <a:pt x="9527" y="4773"/>
                    <a:pt x="19474" y="8684"/>
                    <a:pt x="29432" y="12478"/>
                  </a:cubicBezTo>
                  <a:cubicBezTo>
                    <a:pt x="34312" y="14337"/>
                    <a:pt x="39945" y="14684"/>
                    <a:pt x="44196" y="17717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871550" y="2121700"/>
              <a:ext cx="188100" cy="461950"/>
            </a:xfrm>
            <a:custGeom>
              <a:avLst/>
              <a:gdLst/>
              <a:ahLst/>
              <a:cxnLst/>
              <a:rect l="l" t="t" r="r" b="b"/>
              <a:pathLst>
                <a:path w="7524" h="18478" extrusionOk="0">
                  <a:moveTo>
                    <a:pt x="0" y="0"/>
                  </a:moveTo>
                  <a:cubicBezTo>
                    <a:pt x="2974" y="5948"/>
                    <a:pt x="6701" y="11879"/>
                    <a:pt x="7524" y="1847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862025" y="2114550"/>
              <a:ext cx="607200" cy="435775"/>
            </a:xfrm>
            <a:custGeom>
              <a:avLst/>
              <a:gdLst/>
              <a:ahLst/>
              <a:cxnLst/>
              <a:rect l="l" t="t" r="r" b="b"/>
              <a:pathLst>
                <a:path w="24288" h="17431" extrusionOk="0">
                  <a:moveTo>
                    <a:pt x="0" y="0"/>
                  </a:moveTo>
                  <a:cubicBezTo>
                    <a:pt x="6075" y="7900"/>
                    <a:pt x="17248" y="10378"/>
                    <a:pt x="24288" y="1743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383375" y="1547825"/>
              <a:ext cx="683425" cy="242875"/>
            </a:xfrm>
            <a:custGeom>
              <a:avLst/>
              <a:gdLst/>
              <a:ahLst/>
              <a:cxnLst/>
              <a:rect l="l" t="t" r="r" b="b"/>
              <a:pathLst>
                <a:path w="27337" h="9715" extrusionOk="0">
                  <a:moveTo>
                    <a:pt x="0" y="0"/>
                  </a:moveTo>
                  <a:cubicBezTo>
                    <a:pt x="4332" y="8646"/>
                    <a:pt x="19598" y="3916"/>
                    <a:pt x="27337" y="971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871550" y="1552575"/>
              <a:ext cx="195250" cy="230975"/>
            </a:xfrm>
            <a:custGeom>
              <a:avLst/>
              <a:gdLst/>
              <a:ahLst/>
              <a:cxnLst/>
              <a:rect l="l" t="t" r="r" b="b"/>
              <a:pathLst>
                <a:path w="7810" h="9239" extrusionOk="0">
                  <a:moveTo>
                    <a:pt x="0" y="0"/>
                  </a:moveTo>
                  <a:cubicBezTo>
                    <a:pt x="2850" y="2853"/>
                    <a:pt x="7311" y="5237"/>
                    <a:pt x="7810" y="923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859625" y="1545425"/>
              <a:ext cx="602475" cy="240525"/>
            </a:xfrm>
            <a:custGeom>
              <a:avLst/>
              <a:gdLst/>
              <a:ahLst/>
              <a:cxnLst/>
              <a:rect l="l" t="t" r="r" b="b"/>
              <a:pathLst>
                <a:path w="24099" h="9621" extrusionOk="0">
                  <a:moveTo>
                    <a:pt x="0" y="0"/>
                  </a:moveTo>
                  <a:cubicBezTo>
                    <a:pt x="6116" y="6116"/>
                    <a:pt x="19510" y="2289"/>
                    <a:pt x="24099" y="962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 txBox="1">
            <a:spLocks noGrp="1"/>
          </p:cNvSpPr>
          <p:nvPr>
            <p:ph type="subTitle" idx="1"/>
          </p:nvPr>
        </p:nvSpPr>
        <p:spPr>
          <a:xfrm>
            <a:off x="713227" y="2757156"/>
            <a:ext cx="47664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713227" y="1985240"/>
            <a:ext cx="47664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title" idx="2"/>
          </p:nvPr>
        </p:nvSpPr>
        <p:spPr>
          <a:xfrm>
            <a:off x="713227" y="539500"/>
            <a:ext cx="47664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780" name="Google Shape;780;p41"/>
          <p:cNvSpPr txBox="1">
            <a:spLocks noGrp="1"/>
          </p:cNvSpPr>
          <p:nvPr>
            <p:ph type="subTitle" idx="3"/>
          </p:nvPr>
        </p:nvSpPr>
        <p:spPr>
          <a:xfrm>
            <a:off x="713227" y="1314435"/>
            <a:ext cx="47664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781" name="Google Shape;781;p41"/>
          <p:cNvSpPr txBox="1">
            <a:spLocks noGrp="1"/>
          </p:cNvSpPr>
          <p:nvPr>
            <p:ph type="title" idx="4"/>
          </p:nvPr>
        </p:nvSpPr>
        <p:spPr>
          <a:xfrm>
            <a:off x="713227" y="3430979"/>
            <a:ext cx="47664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782" name="Google Shape;782;p41"/>
          <p:cNvSpPr txBox="1">
            <a:spLocks noGrp="1"/>
          </p:cNvSpPr>
          <p:nvPr>
            <p:ph type="subTitle" idx="5"/>
          </p:nvPr>
        </p:nvSpPr>
        <p:spPr>
          <a:xfrm>
            <a:off x="713227" y="4199876"/>
            <a:ext cx="47664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783" name="Google Shape;783;p41"/>
          <p:cNvGrpSpPr/>
          <p:nvPr/>
        </p:nvGrpSpPr>
        <p:grpSpPr>
          <a:xfrm>
            <a:off x="5972772" y="1060148"/>
            <a:ext cx="2457997" cy="4083441"/>
            <a:chOff x="7742425" y="2922075"/>
            <a:chExt cx="1337176" cy="2221435"/>
          </a:xfrm>
        </p:grpSpPr>
        <p:sp>
          <p:nvSpPr>
            <p:cNvPr id="784" name="Google Shape;784;p41"/>
            <p:cNvSpPr/>
            <p:nvPr/>
          </p:nvSpPr>
          <p:spPr>
            <a:xfrm>
              <a:off x="7949125" y="3319875"/>
              <a:ext cx="304373" cy="336300"/>
            </a:xfrm>
            <a:custGeom>
              <a:avLst/>
              <a:gdLst/>
              <a:ahLst/>
              <a:cxnLst/>
              <a:rect l="l" t="t" r="r" b="b"/>
              <a:pathLst>
                <a:path w="12593" h="13452" extrusionOk="0">
                  <a:moveTo>
                    <a:pt x="0" y="13452"/>
                  </a:moveTo>
                  <a:cubicBezTo>
                    <a:pt x="6142" y="13452"/>
                    <a:pt x="12593" y="6142"/>
                    <a:pt x="12593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8227486" y="3274125"/>
              <a:ext cx="266951" cy="1869375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7742425" y="3623035"/>
              <a:ext cx="217123" cy="1520443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8762375" y="2922075"/>
              <a:ext cx="317226" cy="2221435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8478600" y="2976450"/>
              <a:ext cx="329438" cy="357450"/>
            </a:xfrm>
            <a:custGeom>
              <a:avLst/>
              <a:gdLst/>
              <a:ahLst/>
              <a:cxnLst/>
              <a:rect l="l" t="t" r="r" b="b"/>
              <a:pathLst>
                <a:path w="12020" h="14298" extrusionOk="0">
                  <a:moveTo>
                    <a:pt x="0" y="13737"/>
                  </a:moveTo>
                  <a:cubicBezTo>
                    <a:pt x="5217" y="16868"/>
                    <a:pt x="10098" y="5773"/>
                    <a:pt x="1202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8471425" y="3133850"/>
              <a:ext cx="343450" cy="343450"/>
            </a:xfrm>
            <a:custGeom>
              <a:avLst/>
              <a:gdLst/>
              <a:ahLst/>
              <a:cxnLst/>
              <a:rect l="l" t="t" r="r" b="b"/>
              <a:pathLst>
                <a:path w="13738" h="13738" extrusionOk="0">
                  <a:moveTo>
                    <a:pt x="0" y="13738"/>
                  </a:moveTo>
                  <a:cubicBezTo>
                    <a:pt x="6476" y="13738"/>
                    <a:pt x="12169" y="6283"/>
                    <a:pt x="13738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7942275" y="3731225"/>
              <a:ext cx="304375" cy="268550"/>
            </a:xfrm>
            <a:custGeom>
              <a:avLst/>
              <a:gdLst/>
              <a:ahLst/>
              <a:cxnLst/>
              <a:rect l="l" t="t" r="r" b="b"/>
              <a:pathLst>
                <a:path w="12175" h="10742" extrusionOk="0">
                  <a:moveTo>
                    <a:pt x="0" y="10742"/>
                  </a:moveTo>
                  <a:cubicBezTo>
                    <a:pt x="5412" y="10742"/>
                    <a:pt x="10460" y="5133"/>
                    <a:pt x="12175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7931525" y="3516375"/>
              <a:ext cx="329450" cy="275200"/>
            </a:xfrm>
            <a:custGeom>
              <a:avLst/>
              <a:gdLst/>
              <a:ahLst/>
              <a:cxnLst/>
              <a:rect l="l" t="t" r="r" b="b"/>
              <a:pathLst>
                <a:path w="13178" h="11008" extrusionOk="0">
                  <a:moveTo>
                    <a:pt x="0" y="10886"/>
                  </a:moveTo>
                  <a:cubicBezTo>
                    <a:pt x="5620" y="11821"/>
                    <a:pt x="12236" y="5619"/>
                    <a:pt x="13178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8472225" y="3480575"/>
              <a:ext cx="329463" cy="267875"/>
            </a:xfrm>
            <a:custGeom>
              <a:avLst/>
              <a:gdLst/>
              <a:ahLst/>
              <a:cxnLst/>
              <a:rect l="l" t="t" r="r" b="b"/>
              <a:pathLst>
                <a:path w="12605" h="10715" extrusionOk="0">
                  <a:moveTo>
                    <a:pt x="0" y="10599"/>
                  </a:moveTo>
                  <a:cubicBezTo>
                    <a:pt x="5415" y="11499"/>
                    <a:pt x="11704" y="5415"/>
                    <a:pt x="12605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 txBox="1">
            <a:spLocks noGrp="1"/>
          </p:cNvSpPr>
          <p:nvPr>
            <p:ph type="title"/>
          </p:nvPr>
        </p:nvSpPr>
        <p:spPr>
          <a:xfrm>
            <a:off x="4135975" y="628649"/>
            <a:ext cx="4518168" cy="10123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Przygotowanie danych</a:t>
            </a:r>
            <a:endParaRPr dirty="0"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1"/>
          </p:nvPr>
        </p:nvSpPr>
        <p:spPr>
          <a:xfrm>
            <a:off x="4135975" y="1755321"/>
            <a:ext cx="4575318" cy="199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400" dirty="0"/>
              <a:t>W ramach analizy zapotrzebowania na energię elektryczną w mieszkaniach</a:t>
            </a:r>
            <a:r>
              <a:rPr lang="en" sz="1400" dirty="0"/>
              <a:t>:</a:t>
            </a:r>
            <a:endParaRPr sz="1400" dirty="0"/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◇"/>
            </a:pPr>
            <a:r>
              <a:rPr lang="pl-PL" sz="1400" dirty="0"/>
              <a:t>Przeprowadziliśmy analizę zapotrzebowania energii w latach 2006-2010</a:t>
            </a:r>
            <a:endParaRPr sz="14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pl-PL" sz="1400" dirty="0"/>
              <a:t>Ujednoliciliśmy dane poprzez zsumowanie ich do pełnych godzin pomiarowych</a:t>
            </a:r>
            <a:endParaRPr sz="14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pl-PL" sz="1400" dirty="0"/>
              <a:t>Wykorzystaliśmy model </a:t>
            </a:r>
            <a:r>
              <a:rPr lang="pl-PL" sz="1400" dirty="0" err="1"/>
              <a:t>Prophet</a:t>
            </a:r>
            <a:r>
              <a:rPr lang="pl-PL" sz="1400" dirty="0"/>
              <a:t> do przygotowania prognozy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03" name="Google Shape;603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429" b="4420"/>
          <a:stretch/>
        </p:blipFill>
        <p:spPr>
          <a:xfrm flipH="1">
            <a:off x="713225" y="539500"/>
            <a:ext cx="3015300" cy="406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3"/>
          <p:cNvSpPr txBox="1">
            <a:spLocks noGrp="1"/>
          </p:cNvSpPr>
          <p:nvPr>
            <p:ph type="title"/>
          </p:nvPr>
        </p:nvSpPr>
        <p:spPr>
          <a:xfrm>
            <a:off x="3272249" y="487111"/>
            <a:ext cx="54472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Analiza poboru </a:t>
            </a:r>
            <a:br>
              <a:rPr lang="pl-PL" dirty="0"/>
            </a:br>
            <a:r>
              <a:rPr lang="pl-PL" dirty="0"/>
              <a:t>energii elektrycznej</a:t>
            </a:r>
            <a:endParaRPr dirty="0"/>
          </a:p>
        </p:txBody>
      </p:sp>
      <p:sp>
        <p:nvSpPr>
          <p:cNvPr id="576" name="Google Shape;576;p33"/>
          <p:cNvSpPr txBox="1">
            <a:spLocks noGrp="1"/>
          </p:cNvSpPr>
          <p:nvPr>
            <p:ph type="title" idx="2"/>
          </p:nvPr>
        </p:nvSpPr>
        <p:spPr>
          <a:xfrm>
            <a:off x="4190214" y="1993788"/>
            <a:ext cx="781800" cy="629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7" name="Google Shape;577;p33"/>
          <p:cNvSpPr txBox="1">
            <a:spLocks noGrp="1"/>
          </p:cNvSpPr>
          <p:nvPr>
            <p:ph type="title" idx="3"/>
          </p:nvPr>
        </p:nvSpPr>
        <p:spPr>
          <a:xfrm>
            <a:off x="7043239" y="1990323"/>
            <a:ext cx="781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2</a:t>
            </a:r>
            <a:endParaRPr dirty="0"/>
          </a:p>
        </p:txBody>
      </p:sp>
      <p:sp>
        <p:nvSpPr>
          <p:cNvPr id="578" name="Google Shape;578;p33"/>
          <p:cNvSpPr txBox="1">
            <a:spLocks noGrp="1"/>
          </p:cNvSpPr>
          <p:nvPr>
            <p:ph type="title" idx="4"/>
          </p:nvPr>
        </p:nvSpPr>
        <p:spPr>
          <a:xfrm>
            <a:off x="4190214" y="3555042"/>
            <a:ext cx="781800" cy="629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3</a:t>
            </a:r>
            <a:endParaRPr dirty="0"/>
          </a:p>
        </p:txBody>
      </p:sp>
      <p:sp>
        <p:nvSpPr>
          <p:cNvPr id="579" name="Google Shape;579;p33"/>
          <p:cNvSpPr txBox="1">
            <a:spLocks noGrp="1"/>
          </p:cNvSpPr>
          <p:nvPr>
            <p:ph type="title" idx="5"/>
          </p:nvPr>
        </p:nvSpPr>
        <p:spPr>
          <a:xfrm>
            <a:off x="7043239" y="3551577"/>
            <a:ext cx="781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4</a:t>
            </a:r>
            <a:endParaRPr dirty="0"/>
          </a:p>
        </p:txBody>
      </p:sp>
      <p:sp>
        <p:nvSpPr>
          <p:cNvPr id="582" name="Google Shape;582;p33"/>
          <p:cNvSpPr txBox="1">
            <a:spLocks noGrp="1"/>
          </p:cNvSpPr>
          <p:nvPr>
            <p:ph type="subTitle" idx="1"/>
          </p:nvPr>
        </p:nvSpPr>
        <p:spPr>
          <a:xfrm>
            <a:off x="3428364" y="296250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Dane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ogólne</a:t>
            </a:r>
            <a:endParaRPr dirty="0"/>
          </a:p>
        </p:txBody>
      </p:sp>
      <p:sp>
        <p:nvSpPr>
          <p:cNvPr id="583" name="Google Shape;583;p33"/>
          <p:cNvSpPr txBox="1">
            <a:spLocks noGrp="1"/>
          </p:cNvSpPr>
          <p:nvPr>
            <p:ph type="subTitle" idx="8"/>
          </p:nvPr>
        </p:nvSpPr>
        <p:spPr>
          <a:xfrm>
            <a:off x="3428364" y="4511943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Proponowane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daty napraw</a:t>
            </a:r>
            <a:endParaRPr dirty="0"/>
          </a:p>
        </p:txBody>
      </p:sp>
      <p:sp>
        <p:nvSpPr>
          <p:cNvPr id="584" name="Google Shape;584;p33"/>
          <p:cNvSpPr txBox="1">
            <a:spLocks noGrp="1"/>
          </p:cNvSpPr>
          <p:nvPr>
            <p:ph type="subTitle" idx="13"/>
          </p:nvPr>
        </p:nvSpPr>
        <p:spPr>
          <a:xfrm>
            <a:off x="6395685" y="2939645"/>
            <a:ext cx="2071668" cy="502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Prognoza 2011</a:t>
            </a:r>
            <a:endParaRPr dirty="0"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4"/>
          </p:nvPr>
        </p:nvSpPr>
        <p:spPr>
          <a:xfrm>
            <a:off x="6281389" y="4141679"/>
            <a:ext cx="2305500" cy="502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Wnioski</a:t>
            </a:r>
            <a:endParaRPr dirty="0"/>
          </a:p>
        </p:txBody>
      </p:sp>
      <p:sp>
        <p:nvSpPr>
          <p:cNvPr id="588" name="Google Shape;588;p33"/>
          <p:cNvSpPr/>
          <p:nvPr/>
        </p:nvSpPr>
        <p:spPr>
          <a:xfrm flipH="1">
            <a:off x="1785289" y="1791385"/>
            <a:ext cx="559498" cy="618187"/>
          </a:xfrm>
          <a:custGeom>
            <a:avLst/>
            <a:gdLst/>
            <a:ahLst/>
            <a:cxnLst/>
            <a:rect l="l" t="t" r="r" b="b"/>
            <a:pathLst>
              <a:path w="12593" h="13452" extrusionOk="0">
                <a:moveTo>
                  <a:pt x="0" y="13452"/>
                </a:moveTo>
                <a:cubicBezTo>
                  <a:pt x="6142" y="13452"/>
                  <a:pt x="12593" y="6142"/>
                  <a:pt x="12593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l-PL"/>
          </a:p>
        </p:txBody>
      </p:sp>
      <p:sp>
        <p:nvSpPr>
          <p:cNvPr id="589" name="Google Shape;589;p33"/>
          <p:cNvSpPr/>
          <p:nvPr/>
        </p:nvSpPr>
        <p:spPr>
          <a:xfrm flipH="1">
            <a:off x="1342396" y="1707287"/>
            <a:ext cx="490708" cy="3436278"/>
          </a:xfrm>
          <a:custGeom>
            <a:avLst/>
            <a:gdLst/>
            <a:ahLst/>
            <a:cxnLst/>
            <a:rect l="l" t="t" r="r" b="b"/>
            <a:pathLst>
              <a:path w="3722" h="26064" extrusionOk="0">
                <a:moveTo>
                  <a:pt x="3572" y="1210"/>
                </a:moveTo>
                <a:lnTo>
                  <a:pt x="3572" y="605"/>
                </a:lnTo>
                <a:lnTo>
                  <a:pt x="3721" y="605"/>
                </a:lnTo>
                <a:lnTo>
                  <a:pt x="3721" y="406"/>
                </a:lnTo>
                <a:lnTo>
                  <a:pt x="2278" y="406"/>
                </a:lnTo>
                <a:lnTo>
                  <a:pt x="2278" y="0"/>
                </a:lnTo>
                <a:lnTo>
                  <a:pt x="1445" y="0"/>
                </a:lnTo>
                <a:lnTo>
                  <a:pt x="1445" y="406"/>
                </a:lnTo>
                <a:lnTo>
                  <a:pt x="0" y="406"/>
                </a:lnTo>
                <a:lnTo>
                  <a:pt x="0" y="605"/>
                </a:lnTo>
                <a:lnTo>
                  <a:pt x="150" y="605"/>
                </a:lnTo>
                <a:lnTo>
                  <a:pt x="150" y="1210"/>
                </a:lnTo>
                <a:lnTo>
                  <a:pt x="301" y="1210"/>
                </a:lnTo>
                <a:lnTo>
                  <a:pt x="860" y="1963"/>
                </a:lnTo>
                <a:lnTo>
                  <a:pt x="696" y="1963"/>
                </a:lnTo>
                <a:lnTo>
                  <a:pt x="696" y="2573"/>
                </a:lnTo>
                <a:lnTo>
                  <a:pt x="0" y="2573"/>
                </a:lnTo>
                <a:lnTo>
                  <a:pt x="0" y="2772"/>
                </a:lnTo>
                <a:lnTo>
                  <a:pt x="149" y="2772"/>
                </a:lnTo>
                <a:lnTo>
                  <a:pt x="149" y="3376"/>
                </a:lnTo>
                <a:lnTo>
                  <a:pt x="548" y="3376"/>
                </a:lnTo>
                <a:lnTo>
                  <a:pt x="548" y="2772"/>
                </a:lnTo>
                <a:lnTo>
                  <a:pt x="1445" y="2772"/>
                </a:lnTo>
                <a:lnTo>
                  <a:pt x="1445" y="6207"/>
                </a:lnTo>
                <a:lnTo>
                  <a:pt x="0" y="6207"/>
                </a:lnTo>
                <a:lnTo>
                  <a:pt x="0" y="6406"/>
                </a:lnTo>
                <a:lnTo>
                  <a:pt x="149" y="6406"/>
                </a:lnTo>
                <a:lnTo>
                  <a:pt x="149" y="7010"/>
                </a:lnTo>
                <a:lnTo>
                  <a:pt x="548" y="7010"/>
                </a:lnTo>
                <a:lnTo>
                  <a:pt x="548" y="6406"/>
                </a:lnTo>
                <a:lnTo>
                  <a:pt x="1445" y="6406"/>
                </a:lnTo>
                <a:lnTo>
                  <a:pt x="1445" y="26064"/>
                </a:lnTo>
                <a:lnTo>
                  <a:pt x="2277" y="26064"/>
                </a:lnTo>
                <a:lnTo>
                  <a:pt x="2277" y="6406"/>
                </a:lnTo>
                <a:lnTo>
                  <a:pt x="3174" y="6406"/>
                </a:lnTo>
                <a:lnTo>
                  <a:pt x="3174" y="7010"/>
                </a:lnTo>
                <a:lnTo>
                  <a:pt x="3572" y="7010"/>
                </a:lnTo>
                <a:lnTo>
                  <a:pt x="3572" y="6406"/>
                </a:lnTo>
                <a:lnTo>
                  <a:pt x="3721" y="6406"/>
                </a:lnTo>
                <a:lnTo>
                  <a:pt x="3721" y="6207"/>
                </a:lnTo>
                <a:lnTo>
                  <a:pt x="2277" y="6207"/>
                </a:lnTo>
                <a:lnTo>
                  <a:pt x="2277" y="2772"/>
                </a:lnTo>
                <a:lnTo>
                  <a:pt x="3174" y="2772"/>
                </a:lnTo>
                <a:lnTo>
                  <a:pt x="3174" y="3376"/>
                </a:lnTo>
                <a:lnTo>
                  <a:pt x="3572" y="3376"/>
                </a:lnTo>
                <a:lnTo>
                  <a:pt x="3572" y="2772"/>
                </a:lnTo>
                <a:lnTo>
                  <a:pt x="3721" y="2772"/>
                </a:lnTo>
                <a:lnTo>
                  <a:pt x="3721" y="2573"/>
                </a:lnTo>
                <a:lnTo>
                  <a:pt x="3026" y="2573"/>
                </a:lnTo>
                <a:lnTo>
                  <a:pt x="3026" y="1963"/>
                </a:lnTo>
                <a:lnTo>
                  <a:pt x="2863" y="1963"/>
                </a:lnTo>
                <a:lnTo>
                  <a:pt x="3420" y="1210"/>
                </a:lnTo>
                <a:lnTo>
                  <a:pt x="3572" y="1210"/>
                </a:lnTo>
                <a:close/>
                <a:moveTo>
                  <a:pt x="1445" y="2573"/>
                </a:moveTo>
                <a:lnTo>
                  <a:pt x="1094" y="2573"/>
                </a:lnTo>
                <a:lnTo>
                  <a:pt x="1094" y="1963"/>
                </a:lnTo>
                <a:lnTo>
                  <a:pt x="964" y="1963"/>
                </a:lnTo>
                <a:lnTo>
                  <a:pt x="406" y="1209"/>
                </a:lnTo>
                <a:lnTo>
                  <a:pt x="549" y="1209"/>
                </a:lnTo>
                <a:lnTo>
                  <a:pt x="549" y="605"/>
                </a:lnTo>
                <a:lnTo>
                  <a:pt x="1445" y="605"/>
                </a:lnTo>
                <a:close/>
                <a:moveTo>
                  <a:pt x="2759" y="1963"/>
                </a:moveTo>
                <a:lnTo>
                  <a:pt x="2628" y="1963"/>
                </a:lnTo>
                <a:lnTo>
                  <a:pt x="2628" y="2573"/>
                </a:lnTo>
                <a:lnTo>
                  <a:pt x="2278" y="2573"/>
                </a:lnTo>
                <a:lnTo>
                  <a:pt x="2278" y="605"/>
                </a:lnTo>
                <a:lnTo>
                  <a:pt x="3174" y="605"/>
                </a:lnTo>
                <a:lnTo>
                  <a:pt x="3174" y="1209"/>
                </a:lnTo>
                <a:lnTo>
                  <a:pt x="3317" y="12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/>
          <p:nvPr/>
        </p:nvSpPr>
        <p:spPr>
          <a:xfrm flipH="1">
            <a:off x="2325628" y="2348654"/>
            <a:ext cx="399115" cy="2794879"/>
          </a:xfrm>
          <a:custGeom>
            <a:avLst/>
            <a:gdLst/>
            <a:ahLst/>
            <a:cxnLst/>
            <a:rect l="l" t="t" r="r" b="b"/>
            <a:pathLst>
              <a:path w="3722" h="26064" extrusionOk="0">
                <a:moveTo>
                  <a:pt x="3572" y="1210"/>
                </a:moveTo>
                <a:lnTo>
                  <a:pt x="3572" y="605"/>
                </a:lnTo>
                <a:lnTo>
                  <a:pt x="3721" y="605"/>
                </a:lnTo>
                <a:lnTo>
                  <a:pt x="3721" y="406"/>
                </a:lnTo>
                <a:lnTo>
                  <a:pt x="2278" y="406"/>
                </a:lnTo>
                <a:lnTo>
                  <a:pt x="2278" y="0"/>
                </a:lnTo>
                <a:lnTo>
                  <a:pt x="1445" y="0"/>
                </a:lnTo>
                <a:lnTo>
                  <a:pt x="1445" y="406"/>
                </a:lnTo>
                <a:lnTo>
                  <a:pt x="0" y="406"/>
                </a:lnTo>
                <a:lnTo>
                  <a:pt x="0" y="605"/>
                </a:lnTo>
                <a:lnTo>
                  <a:pt x="150" y="605"/>
                </a:lnTo>
                <a:lnTo>
                  <a:pt x="150" y="1210"/>
                </a:lnTo>
                <a:lnTo>
                  <a:pt x="301" y="1210"/>
                </a:lnTo>
                <a:lnTo>
                  <a:pt x="860" y="1963"/>
                </a:lnTo>
                <a:lnTo>
                  <a:pt x="696" y="1963"/>
                </a:lnTo>
                <a:lnTo>
                  <a:pt x="696" y="2573"/>
                </a:lnTo>
                <a:lnTo>
                  <a:pt x="0" y="2573"/>
                </a:lnTo>
                <a:lnTo>
                  <a:pt x="0" y="2772"/>
                </a:lnTo>
                <a:lnTo>
                  <a:pt x="149" y="2772"/>
                </a:lnTo>
                <a:lnTo>
                  <a:pt x="149" y="3376"/>
                </a:lnTo>
                <a:lnTo>
                  <a:pt x="548" y="3376"/>
                </a:lnTo>
                <a:lnTo>
                  <a:pt x="548" y="2772"/>
                </a:lnTo>
                <a:lnTo>
                  <a:pt x="1445" y="2772"/>
                </a:lnTo>
                <a:lnTo>
                  <a:pt x="1445" y="6207"/>
                </a:lnTo>
                <a:lnTo>
                  <a:pt x="0" y="6207"/>
                </a:lnTo>
                <a:lnTo>
                  <a:pt x="0" y="6406"/>
                </a:lnTo>
                <a:lnTo>
                  <a:pt x="149" y="6406"/>
                </a:lnTo>
                <a:lnTo>
                  <a:pt x="149" y="7010"/>
                </a:lnTo>
                <a:lnTo>
                  <a:pt x="548" y="7010"/>
                </a:lnTo>
                <a:lnTo>
                  <a:pt x="548" y="6406"/>
                </a:lnTo>
                <a:lnTo>
                  <a:pt x="1445" y="6406"/>
                </a:lnTo>
                <a:lnTo>
                  <a:pt x="1445" y="26064"/>
                </a:lnTo>
                <a:lnTo>
                  <a:pt x="2277" y="26064"/>
                </a:lnTo>
                <a:lnTo>
                  <a:pt x="2277" y="6406"/>
                </a:lnTo>
                <a:lnTo>
                  <a:pt x="3174" y="6406"/>
                </a:lnTo>
                <a:lnTo>
                  <a:pt x="3174" y="7010"/>
                </a:lnTo>
                <a:lnTo>
                  <a:pt x="3572" y="7010"/>
                </a:lnTo>
                <a:lnTo>
                  <a:pt x="3572" y="6406"/>
                </a:lnTo>
                <a:lnTo>
                  <a:pt x="3721" y="6406"/>
                </a:lnTo>
                <a:lnTo>
                  <a:pt x="3721" y="6207"/>
                </a:lnTo>
                <a:lnTo>
                  <a:pt x="2277" y="6207"/>
                </a:lnTo>
                <a:lnTo>
                  <a:pt x="2277" y="2772"/>
                </a:lnTo>
                <a:lnTo>
                  <a:pt x="3174" y="2772"/>
                </a:lnTo>
                <a:lnTo>
                  <a:pt x="3174" y="3376"/>
                </a:lnTo>
                <a:lnTo>
                  <a:pt x="3572" y="3376"/>
                </a:lnTo>
                <a:lnTo>
                  <a:pt x="3572" y="2772"/>
                </a:lnTo>
                <a:lnTo>
                  <a:pt x="3721" y="2772"/>
                </a:lnTo>
                <a:lnTo>
                  <a:pt x="3721" y="2573"/>
                </a:lnTo>
                <a:lnTo>
                  <a:pt x="3026" y="2573"/>
                </a:lnTo>
                <a:lnTo>
                  <a:pt x="3026" y="1963"/>
                </a:lnTo>
                <a:lnTo>
                  <a:pt x="2863" y="1963"/>
                </a:lnTo>
                <a:lnTo>
                  <a:pt x="3420" y="1210"/>
                </a:lnTo>
                <a:lnTo>
                  <a:pt x="3572" y="1210"/>
                </a:lnTo>
                <a:close/>
                <a:moveTo>
                  <a:pt x="1445" y="2573"/>
                </a:moveTo>
                <a:lnTo>
                  <a:pt x="1094" y="2573"/>
                </a:lnTo>
                <a:lnTo>
                  <a:pt x="1094" y="1963"/>
                </a:lnTo>
                <a:lnTo>
                  <a:pt x="964" y="1963"/>
                </a:lnTo>
                <a:lnTo>
                  <a:pt x="406" y="1209"/>
                </a:lnTo>
                <a:lnTo>
                  <a:pt x="549" y="1209"/>
                </a:lnTo>
                <a:lnTo>
                  <a:pt x="549" y="605"/>
                </a:lnTo>
                <a:lnTo>
                  <a:pt x="1445" y="605"/>
                </a:lnTo>
                <a:close/>
                <a:moveTo>
                  <a:pt x="2759" y="1963"/>
                </a:moveTo>
                <a:lnTo>
                  <a:pt x="2628" y="1963"/>
                </a:lnTo>
                <a:lnTo>
                  <a:pt x="2628" y="2573"/>
                </a:lnTo>
                <a:lnTo>
                  <a:pt x="2278" y="2573"/>
                </a:lnTo>
                <a:lnTo>
                  <a:pt x="2278" y="605"/>
                </a:lnTo>
                <a:lnTo>
                  <a:pt x="3174" y="605"/>
                </a:lnTo>
                <a:lnTo>
                  <a:pt x="3174" y="1209"/>
                </a:lnTo>
                <a:lnTo>
                  <a:pt x="3317" y="12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/>
          <p:nvPr/>
        </p:nvSpPr>
        <p:spPr>
          <a:xfrm flipH="1">
            <a:off x="266747" y="1060148"/>
            <a:ext cx="583125" cy="4083441"/>
          </a:xfrm>
          <a:custGeom>
            <a:avLst/>
            <a:gdLst/>
            <a:ahLst/>
            <a:cxnLst/>
            <a:rect l="l" t="t" r="r" b="b"/>
            <a:pathLst>
              <a:path w="3722" h="26064" extrusionOk="0">
                <a:moveTo>
                  <a:pt x="3572" y="1210"/>
                </a:moveTo>
                <a:lnTo>
                  <a:pt x="3572" y="605"/>
                </a:lnTo>
                <a:lnTo>
                  <a:pt x="3721" y="605"/>
                </a:lnTo>
                <a:lnTo>
                  <a:pt x="3721" y="406"/>
                </a:lnTo>
                <a:lnTo>
                  <a:pt x="2278" y="406"/>
                </a:lnTo>
                <a:lnTo>
                  <a:pt x="2278" y="0"/>
                </a:lnTo>
                <a:lnTo>
                  <a:pt x="1445" y="0"/>
                </a:lnTo>
                <a:lnTo>
                  <a:pt x="1445" y="406"/>
                </a:lnTo>
                <a:lnTo>
                  <a:pt x="0" y="406"/>
                </a:lnTo>
                <a:lnTo>
                  <a:pt x="0" y="605"/>
                </a:lnTo>
                <a:lnTo>
                  <a:pt x="150" y="605"/>
                </a:lnTo>
                <a:lnTo>
                  <a:pt x="150" y="1210"/>
                </a:lnTo>
                <a:lnTo>
                  <a:pt x="301" y="1210"/>
                </a:lnTo>
                <a:lnTo>
                  <a:pt x="860" y="1963"/>
                </a:lnTo>
                <a:lnTo>
                  <a:pt x="696" y="1963"/>
                </a:lnTo>
                <a:lnTo>
                  <a:pt x="696" y="2573"/>
                </a:lnTo>
                <a:lnTo>
                  <a:pt x="0" y="2573"/>
                </a:lnTo>
                <a:lnTo>
                  <a:pt x="0" y="2772"/>
                </a:lnTo>
                <a:lnTo>
                  <a:pt x="149" y="2772"/>
                </a:lnTo>
                <a:lnTo>
                  <a:pt x="149" y="3376"/>
                </a:lnTo>
                <a:lnTo>
                  <a:pt x="548" y="3376"/>
                </a:lnTo>
                <a:lnTo>
                  <a:pt x="548" y="2772"/>
                </a:lnTo>
                <a:lnTo>
                  <a:pt x="1445" y="2772"/>
                </a:lnTo>
                <a:lnTo>
                  <a:pt x="1445" y="6207"/>
                </a:lnTo>
                <a:lnTo>
                  <a:pt x="0" y="6207"/>
                </a:lnTo>
                <a:lnTo>
                  <a:pt x="0" y="6406"/>
                </a:lnTo>
                <a:lnTo>
                  <a:pt x="149" y="6406"/>
                </a:lnTo>
                <a:lnTo>
                  <a:pt x="149" y="7010"/>
                </a:lnTo>
                <a:lnTo>
                  <a:pt x="548" y="7010"/>
                </a:lnTo>
                <a:lnTo>
                  <a:pt x="548" y="6406"/>
                </a:lnTo>
                <a:lnTo>
                  <a:pt x="1445" y="6406"/>
                </a:lnTo>
                <a:lnTo>
                  <a:pt x="1445" y="26064"/>
                </a:lnTo>
                <a:lnTo>
                  <a:pt x="2277" y="26064"/>
                </a:lnTo>
                <a:lnTo>
                  <a:pt x="2277" y="6406"/>
                </a:lnTo>
                <a:lnTo>
                  <a:pt x="3174" y="6406"/>
                </a:lnTo>
                <a:lnTo>
                  <a:pt x="3174" y="7010"/>
                </a:lnTo>
                <a:lnTo>
                  <a:pt x="3572" y="7010"/>
                </a:lnTo>
                <a:lnTo>
                  <a:pt x="3572" y="6406"/>
                </a:lnTo>
                <a:lnTo>
                  <a:pt x="3721" y="6406"/>
                </a:lnTo>
                <a:lnTo>
                  <a:pt x="3721" y="6207"/>
                </a:lnTo>
                <a:lnTo>
                  <a:pt x="2277" y="6207"/>
                </a:lnTo>
                <a:lnTo>
                  <a:pt x="2277" y="2772"/>
                </a:lnTo>
                <a:lnTo>
                  <a:pt x="3174" y="2772"/>
                </a:lnTo>
                <a:lnTo>
                  <a:pt x="3174" y="3376"/>
                </a:lnTo>
                <a:lnTo>
                  <a:pt x="3572" y="3376"/>
                </a:lnTo>
                <a:lnTo>
                  <a:pt x="3572" y="2772"/>
                </a:lnTo>
                <a:lnTo>
                  <a:pt x="3721" y="2772"/>
                </a:lnTo>
                <a:lnTo>
                  <a:pt x="3721" y="2573"/>
                </a:lnTo>
                <a:lnTo>
                  <a:pt x="3026" y="2573"/>
                </a:lnTo>
                <a:lnTo>
                  <a:pt x="3026" y="1963"/>
                </a:lnTo>
                <a:lnTo>
                  <a:pt x="2863" y="1963"/>
                </a:lnTo>
                <a:lnTo>
                  <a:pt x="3420" y="1210"/>
                </a:lnTo>
                <a:lnTo>
                  <a:pt x="3572" y="1210"/>
                </a:lnTo>
                <a:close/>
                <a:moveTo>
                  <a:pt x="1445" y="2573"/>
                </a:moveTo>
                <a:lnTo>
                  <a:pt x="1094" y="2573"/>
                </a:lnTo>
                <a:lnTo>
                  <a:pt x="1094" y="1963"/>
                </a:lnTo>
                <a:lnTo>
                  <a:pt x="964" y="1963"/>
                </a:lnTo>
                <a:lnTo>
                  <a:pt x="406" y="1209"/>
                </a:lnTo>
                <a:lnTo>
                  <a:pt x="549" y="1209"/>
                </a:lnTo>
                <a:lnTo>
                  <a:pt x="549" y="605"/>
                </a:lnTo>
                <a:lnTo>
                  <a:pt x="1445" y="605"/>
                </a:lnTo>
                <a:close/>
                <a:moveTo>
                  <a:pt x="2759" y="1963"/>
                </a:moveTo>
                <a:lnTo>
                  <a:pt x="2628" y="1963"/>
                </a:lnTo>
                <a:lnTo>
                  <a:pt x="2628" y="2573"/>
                </a:lnTo>
                <a:lnTo>
                  <a:pt x="2278" y="2573"/>
                </a:lnTo>
                <a:lnTo>
                  <a:pt x="2278" y="605"/>
                </a:lnTo>
                <a:lnTo>
                  <a:pt x="3174" y="605"/>
                </a:lnTo>
                <a:lnTo>
                  <a:pt x="3174" y="1209"/>
                </a:lnTo>
                <a:lnTo>
                  <a:pt x="3317" y="12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 flipH="1">
            <a:off x="765933" y="1160101"/>
            <a:ext cx="605573" cy="657065"/>
          </a:xfrm>
          <a:custGeom>
            <a:avLst/>
            <a:gdLst/>
            <a:ahLst/>
            <a:cxnLst/>
            <a:rect l="l" t="t" r="r" b="b"/>
            <a:pathLst>
              <a:path w="12020" h="14298" extrusionOk="0">
                <a:moveTo>
                  <a:pt x="0" y="13737"/>
                </a:moveTo>
                <a:cubicBezTo>
                  <a:pt x="5217" y="16868"/>
                  <a:pt x="10098" y="5773"/>
                  <a:pt x="1202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l-PL"/>
          </a:p>
        </p:txBody>
      </p:sp>
      <p:sp>
        <p:nvSpPr>
          <p:cNvPr id="593" name="Google Shape;593;p33"/>
          <p:cNvSpPr/>
          <p:nvPr/>
        </p:nvSpPr>
        <p:spPr>
          <a:xfrm flipH="1">
            <a:off x="753366" y="1449433"/>
            <a:ext cx="631330" cy="631330"/>
          </a:xfrm>
          <a:custGeom>
            <a:avLst/>
            <a:gdLst/>
            <a:ahLst/>
            <a:cxnLst/>
            <a:rect l="l" t="t" r="r" b="b"/>
            <a:pathLst>
              <a:path w="13738" h="13738" extrusionOk="0">
                <a:moveTo>
                  <a:pt x="0" y="13738"/>
                </a:moveTo>
                <a:cubicBezTo>
                  <a:pt x="6476" y="13738"/>
                  <a:pt x="12169" y="6283"/>
                  <a:pt x="13738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l-PL"/>
          </a:p>
        </p:txBody>
      </p:sp>
      <p:sp>
        <p:nvSpPr>
          <p:cNvPr id="594" name="Google Shape;594;p33"/>
          <p:cNvSpPr/>
          <p:nvPr/>
        </p:nvSpPr>
        <p:spPr>
          <a:xfrm flipH="1">
            <a:off x="1797877" y="2547528"/>
            <a:ext cx="559502" cy="493649"/>
          </a:xfrm>
          <a:custGeom>
            <a:avLst/>
            <a:gdLst/>
            <a:ahLst/>
            <a:cxnLst/>
            <a:rect l="l" t="t" r="r" b="b"/>
            <a:pathLst>
              <a:path w="12175" h="10742" extrusionOk="0">
                <a:moveTo>
                  <a:pt x="0" y="10742"/>
                </a:moveTo>
                <a:cubicBezTo>
                  <a:pt x="5412" y="10742"/>
                  <a:pt x="10460" y="5133"/>
                  <a:pt x="12175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l-PL"/>
          </a:p>
        </p:txBody>
      </p:sp>
      <p:sp>
        <p:nvSpPr>
          <p:cNvPr id="595" name="Google Shape;595;p33"/>
          <p:cNvSpPr/>
          <p:nvPr/>
        </p:nvSpPr>
        <p:spPr>
          <a:xfrm flipH="1">
            <a:off x="1771545" y="2152591"/>
            <a:ext cx="605595" cy="505873"/>
          </a:xfrm>
          <a:custGeom>
            <a:avLst/>
            <a:gdLst/>
            <a:ahLst/>
            <a:cxnLst/>
            <a:rect l="l" t="t" r="r" b="b"/>
            <a:pathLst>
              <a:path w="13178" h="11008" extrusionOk="0">
                <a:moveTo>
                  <a:pt x="0" y="10886"/>
                </a:moveTo>
                <a:cubicBezTo>
                  <a:pt x="5620" y="11821"/>
                  <a:pt x="12236" y="5619"/>
                  <a:pt x="13178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l-PL"/>
          </a:p>
        </p:txBody>
      </p:sp>
      <p:sp>
        <p:nvSpPr>
          <p:cNvPr id="596" name="Google Shape;596;p33"/>
          <p:cNvSpPr/>
          <p:nvPr/>
        </p:nvSpPr>
        <p:spPr>
          <a:xfrm flipH="1">
            <a:off x="777606" y="2086783"/>
            <a:ext cx="605619" cy="492408"/>
          </a:xfrm>
          <a:custGeom>
            <a:avLst/>
            <a:gdLst/>
            <a:ahLst/>
            <a:cxnLst/>
            <a:rect l="l" t="t" r="r" b="b"/>
            <a:pathLst>
              <a:path w="12605" h="10715" extrusionOk="0">
                <a:moveTo>
                  <a:pt x="0" y="10599"/>
                </a:moveTo>
                <a:cubicBezTo>
                  <a:pt x="5415" y="11499"/>
                  <a:pt x="11704" y="5415"/>
                  <a:pt x="12605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 txBox="1">
            <a:spLocks noGrp="1"/>
          </p:cNvSpPr>
          <p:nvPr>
            <p:ph type="title"/>
          </p:nvPr>
        </p:nvSpPr>
        <p:spPr>
          <a:xfrm>
            <a:off x="713225" y="2205900"/>
            <a:ext cx="32493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dirty="0"/>
              <a:t>Dane</a:t>
            </a:r>
            <a:r>
              <a:rPr lang="en" sz="3600" dirty="0"/>
              <a:t> </a:t>
            </a:r>
            <a:br>
              <a:rPr lang="pl-PL" sz="3600" dirty="0"/>
            </a:br>
            <a:r>
              <a:rPr lang="pl-PL" sz="3600" dirty="0"/>
              <a:t>ogólne</a:t>
            </a:r>
            <a:endParaRPr sz="3600" dirty="0"/>
          </a:p>
        </p:txBody>
      </p:sp>
      <p:sp>
        <p:nvSpPr>
          <p:cNvPr id="609" name="Google Shape;609;p35"/>
          <p:cNvSpPr txBox="1">
            <a:spLocks noGrp="1"/>
          </p:cNvSpPr>
          <p:nvPr>
            <p:ph type="title" idx="2"/>
          </p:nvPr>
        </p:nvSpPr>
        <p:spPr>
          <a:xfrm>
            <a:off x="713225" y="1280100"/>
            <a:ext cx="1458300" cy="9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610" name="Google Shape;610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7877" b="7877"/>
          <a:stretch/>
        </p:blipFill>
        <p:spPr>
          <a:xfrm>
            <a:off x="5415575" y="539500"/>
            <a:ext cx="3015201" cy="4064400"/>
          </a:xfrm>
          <a:prstGeom prst="rect">
            <a:avLst/>
          </a:prstGeom>
        </p:spPr>
      </p:pic>
      <p:grpSp>
        <p:nvGrpSpPr>
          <p:cNvPr id="611" name="Google Shape;611;p35"/>
          <p:cNvGrpSpPr/>
          <p:nvPr/>
        </p:nvGrpSpPr>
        <p:grpSpPr>
          <a:xfrm>
            <a:off x="3782038" y="2849224"/>
            <a:ext cx="1579924" cy="2294555"/>
            <a:chOff x="3572488" y="2849224"/>
            <a:chExt cx="1579924" cy="2294555"/>
          </a:xfrm>
        </p:grpSpPr>
        <p:grpSp>
          <p:nvGrpSpPr>
            <p:cNvPr id="612" name="Google Shape;612;p35"/>
            <p:cNvGrpSpPr/>
            <p:nvPr/>
          </p:nvGrpSpPr>
          <p:grpSpPr>
            <a:xfrm>
              <a:off x="3572488" y="2849224"/>
              <a:ext cx="1079728" cy="2294274"/>
              <a:chOff x="3733925" y="3400424"/>
              <a:chExt cx="1079728" cy="2294274"/>
            </a:xfrm>
          </p:grpSpPr>
          <p:sp>
            <p:nvSpPr>
              <p:cNvPr id="613" name="Google Shape;613;p3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" name="Google Shape;617;p35"/>
            <p:cNvGrpSpPr/>
            <p:nvPr/>
          </p:nvGrpSpPr>
          <p:grpSpPr>
            <a:xfrm>
              <a:off x="4372416" y="3486167"/>
              <a:ext cx="779996" cy="1657613"/>
              <a:chOff x="3733925" y="3400424"/>
              <a:chExt cx="1079728" cy="2294274"/>
            </a:xfrm>
          </p:grpSpPr>
          <p:sp>
            <p:nvSpPr>
              <p:cNvPr id="618" name="Google Shape;618;p3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2" name="Google Shape;622;p35"/>
            <p:cNvSpPr/>
            <p:nvPr/>
          </p:nvSpPr>
          <p:spPr>
            <a:xfrm>
              <a:off x="3643325" y="2890850"/>
              <a:ext cx="785800" cy="626250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633800" y="2883700"/>
              <a:ext cx="1469225" cy="616750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410075" y="2886075"/>
              <a:ext cx="179600" cy="616750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595825" y="2924175"/>
              <a:ext cx="504825" cy="581025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l-PL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>
          <a:extLst>
            <a:ext uri="{FF2B5EF4-FFF2-40B4-BE49-F238E27FC236}">
              <a16:creationId xmlns:a16="http://schemas.microsoft.com/office/drawing/2014/main" id="{8C71BDC8-B9D9-0C91-BEAC-2577E260C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74FE87CF-849A-17F6-176A-964F911F2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45" t="-4732" r="-14012" b="645"/>
          <a:stretch/>
        </p:blipFill>
        <p:spPr>
          <a:xfrm>
            <a:off x="689263" y="47494"/>
            <a:ext cx="7765473" cy="5096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5972655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ity Access Meeting by Slidesgo">
  <a:themeElements>
    <a:clrScheme name="Simple Light">
      <a:dk1>
        <a:srgbClr val="1D1D1B"/>
      </a:dk1>
      <a:lt1>
        <a:srgbClr val="D1630F"/>
      </a:lt1>
      <a:dk2>
        <a:srgbClr val="E5E5E5"/>
      </a:dk2>
      <a:lt2>
        <a:srgbClr val="CCCCCC"/>
      </a:lt2>
      <a:accent1>
        <a:srgbClr val="B4B4B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737</Words>
  <Application>Microsoft Office PowerPoint</Application>
  <PresentationFormat>Pokaz na ekranie (16:9)</PresentationFormat>
  <Paragraphs>173</Paragraphs>
  <Slides>24</Slides>
  <Notes>24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24</vt:i4>
      </vt:variant>
    </vt:vector>
  </HeadingPairs>
  <TitlesOfParts>
    <vt:vector size="35" baseType="lpstr">
      <vt:lpstr>Aptos Display</vt:lpstr>
      <vt:lpstr>Mulish Light</vt:lpstr>
      <vt:lpstr>Proxima Nova</vt:lpstr>
      <vt:lpstr>Mulish</vt:lpstr>
      <vt:lpstr>Nunito Light</vt:lpstr>
      <vt:lpstr>Goldman</vt:lpstr>
      <vt:lpstr>Arimo</vt:lpstr>
      <vt:lpstr>Anaheim</vt:lpstr>
      <vt:lpstr>Arial</vt:lpstr>
      <vt:lpstr>Electricity Access Meeting by Slidesgo</vt:lpstr>
      <vt:lpstr>Slidesgo Final Pages</vt:lpstr>
      <vt:lpstr>Prognozowanie,  ale nie   POGODY</vt:lpstr>
      <vt:lpstr>Źródło danych</vt:lpstr>
      <vt:lpstr>Cel projektu</vt:lpstr>
      <vt:lpstr>2 075 259</vt:lpstr>
      <vt:lpstr>9h 55m 23s</vt:lpstr>
      <vt:lpstr>Przygotowanie danych</vt:lpstr>
      <vt:lpstr>Analiza poboru  energii elektrycznej</vt:lpstr>
      <vt:lpstr>Dane  ogólne</vt:lpstr>
      <vt:lpstr>Prezentacja programu PowerPoint</vt:lpstr>
      <vt:lpstr>Prezentacja programu PowerPoint</vt:lpstr>
      <vt:lpstr>Prognoza 2011</vt:lpstr>
      <vt:lpstr>Prognoza zużycia energii w 2011</vt:lpstr>
      <vt:lpstr>Zużycie energii w 2011</vt:lpstr>
      <vt:lpstr>Rozkład zużycia energii w 2011</vt:lpstr>
      <vt:lpstr>Proponowane daty napraw</vt:lpstr>
      <vt:lpstr>Prezentacja programu PowerPoint</vt:lpstr>
      <vt:lpstr>Prezentacja programu PowerPoint</vt:lpstr>
      <vt:lpstr>Wnioski </vt:lpstr>
      <vt:lpstr>Two ideas</vt:lpstr>
      <vt:lpstr>Three ideas</vt:lpstr>
      <vt:lpstr>Four ideas</vt:lpstr>
      <vt:lpstr>—Someone Famous</vt:lpstr>
      <vt:lpstr>Dziękujemy!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Prognozowanie,  ale nie   POGODY</dc:title>
  <cp:lastModifiedBy>Milena Pawlak</cp:lastModifiedBy>
  <cp:revision>3</cp:revision>
  <dcterms:modified xsi:type="dcterms:W3CDTF">2024-02-18T20:13:30Z</dcterms:modified>
</cp:coreProperties>
</file>